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470" autoAdjust="0"/>
  </p:normalViewPr>
  <p:slideViewPr>
    <p:cSldViewPr>
      <p:cViewPr>
        <p:scale>
          <a:sx n="77" d="100"/>
          <a:sy n="77" d="100"/>
        </p:scale>
        <p:origin x="-116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CDC3E-DAEE-40E8-9883-4FB94D7547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93BACE2-9E49-4786-A24B-CC9BBABAB36B}">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effectLst>
                <a:outerShdw blurRad="38100" dist="38100" dir="2700000" algn="tl">
                  <a:srgbClr val="000000">
                    <a:alpha val="43137"/>
                  </a:srgbClr>
                </a:outerShdw>
              </a:effectLst>
            </a:rPr>
            <a:t>Primary</a:t>
          </a:r>
          <a:endParaRPr lang="en-US" b="1" dirty="0">
            <a:effectLst>
              <a:outerShdw blurRad="38100" dist="38100" dir="2700000" algn="tl">
                <a:srgbClr val="000000">
                  <a:alpha val="43137"/>
                </a:srgbClr>
              </a:outerShdw>
            </a:effectLst>
          </a:endParaRPr>
        </a:p>
      </dgm:t>
    </dgm:pt>
    <dgm:pt modelId="{E494A92A-4F8D-4B10-9992-19E5DE084511}" type="parTrans" cxnId="{8E5EB65B-9C10-427F-9410-B0AB3ACAEBFE}">
      <dgm:prSet/>
      <dgm:spPr/>
      <dgm:t>
        <a:bodyPr/>
        <a:lstStyle/>
        <a:p>
          <a:endParaRPr lang="en-US"/>
        </a:p>
      </dgm:t>
    </dgm:pt>
    <dgm:pt modelId="{2BA2A775-8452-47C0-8DDE-32E4A91BDB7E}" type="sibTrans" cxnId="{8E5EB65B-9C10-427F-9410-B0AB3ACAEBFE}">
      <dgm:prSet/>
      <dgm:spPr/>
      <dgm:t>
        <a:bodyPr/>
        <a:lstStyle/>
        <a:p>
          <a:endParaRPr lang="en-US"/>
        </a:p>
      </dgm:t>
    </dgm:pt>
    <dgm:pt modelId="{1083EDCC-2C02-4540-9B43-78CADE2EB282}">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Race</a:t>
          </a:r>
          <a:endParaRPr lang="en-US" dirty="0"/>
        </a:p>
      </dgm:t>
    </dgm:pt>
    <dgm:pt modelId="{A9CA50EC-DF18-480F-B27C-4D716D2F9886}" type="parTrans" cxnId="{CA372BAA-96A6-41CC-B279-3F2E6578ED3E}">
      <dgm:prSet/>
      <dgm:spPr/>
      <dgm:t>
        <a:bodyPr/>
        <a:lstStyle/>
        <a:p>
          <a:endParaRPr lang="en-US"/>
        </a:p>
      </dgm:t>
    </dgm:pt>
    <dgm:pt modelId="{11C1A770-8A82-4978-A812-015CE2CDC24F}" type="sibTrans" cxnId="{CA372BAA-96A6-41CC-B279-3F2E6578ED3E}">
      <dgm:prSet/>
      <dgm:spPr/>
      <dgm:t>
        <a:bodyPr/>
        <a:lstStyle/>
        <a:p>
          <a:endParaRPr lang="en-US"/>
        </a:p>
      </dgm:t>
    </dgm:pt>
    <dgm:pt modelId="{555D995B-A24A-41A3-8A16-1C1EC3D9C424}">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Ethnicity</a:t>
          </a:r>
          <a:endParaRPr lang="en-US" dirty="0"/>
        </a:p>
      </dgm:t>
    </dgm:pt>
    <dgm:pt modelId="{D253275C-494B-4CC5-83D5-501FBAA12243}" type="parTrans" cxnId="{F660947B-2854-4156-B01B-4C827DEB793C}">
      <dgm:prSet/>
      <dgm:spPr/>
      <dgm:t>
        <a:bodyPr/>
        <a:lstStyle/>
        <a:p>
          <a:endParaRPr lang="en-US"/>
        </a:p>
      </dgm:t>
    </dgm:pt>
    <dgm:pt modelId="{334CE70C-7345-4731-AF94-06875A1FF6E5}" type="sibTrans" cxnId="{F660947B-2854-4156-B01B-4C827DEB793C}">
      <dgm:prSet/>
      <dgm:spPr/>
      <dgm:t>
        <a:bodyPr/>
        <a:lstStyle/>
        <a:p>
          <a:endParaRPr lang="en-US"/>
        </a:p>
      </dgm:t>
    </dgm:pt>
    <dgm:pt modelId="{E70AFFBC-5451-46A3-B500-3FEBEDD9E714}">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effectLst>
                <a:outerShdw blurRad="38100" dist="38100" dir="2700000" algn="tl">
                  <a:srgbClr val="000000">
                    <a:alpha val="43137"/>
                  </a:srgbClr>
                </a:outerShdw>
              </a:effectLst>
            </a:rPr>
            <a:t>Secondary</a:t>
          </a:r>
          <a:endParaRPr lang="en-US" b="1" dirty="0">
            <a:effectLst>
              <a:outerShdw blurRad="38100" dist="38100" dir="2700000" algn="tl">
                <a:srgbClr val="000000">
                  <a:alpha val="43137"/>
                </a:srgbClr>
              </a:outerShdw>
            </a:effectLst>
          </a:endParaRPr>
        </a:p>
      </dgm:t>
    </dgm:pt>
    <dgm:pt modelId="{8BF52B2B-ED8D-475D-92E8-BFFFA76CE9B1}" type="parTrans" cxnId="{7A42A0E2-BE3A-479A-B4C5-78DAC439ADEC}">
      <dgm:prSet/>
      <dgm:spPr/>
      <dgm:t>
        <a:bodyPr/>
        <a:lstStyle/>
        <a:p>
          <a:endParaRPr lang="en-US"/>
        </a:p>
      </dgm:t>
    </dgm:pt>
    <dgm:pt modelId="{CF3AE871-F8D0-4D4A-96A7-B20B7EA51993}" type="sibTrans" cxnId="{7A42A0E2-BE3A-479A-B4C5-78DAC439ADEC}">
      <dgm:prSet/>
      <dgm:spPr/>
      <dgm:t>
        <a:bodyPr/>
        <a:lstStyle/>
        <a:p>
          <a:endParaRPr lang="en-US"/>
        </a:p>
      </dgm:t>
    </dgm:pt>
    <dgm:pt modelId="{3D31733B-5779-4E1B-9424-65B6876E1123}">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Marital Status</a:t>
          </a:r>
          <a:endParaRPr lang="en-US" dirty="0"/>
        </a:p>
      </dgm:t>
    </dgm:pt>
    <dgm:pt modelId="{5D7FEA01-F58F-430D-95F6-36C7330AEBFF}" type="parTrans" cxnId="{8AA0F8CB-659A-4343-8F8C-C02885DA7F40}">
      <dgm:prSet/>
      <dgm:spPr/>
      <dgm:t>
        <a:bodyPr/>
        <a:lstStyle/>
        <a:p>
          <a:endParaRPr lang="en-US"/>
        </a:p>
      </dgm:t>
    </dgm:pt>
    <dgm:pt modelId="{E603F078-6F67-4EAC-8CB2-9FC6E5054A26}" type="sibTrans" cxnId="{8AA0F8CB-659A-4343-8F8C-C02885DA7F40}">
      <dgm:prSet/>
      <dgm:spPr/>
      <dgm:t>
        <a:bodyPr/>
        <a:lstStyle/>
        <a:p>
          <a:endParaRPr lang="en-US"/>
        </a:p>
      </dgm:t>
    </dgm:pt>
    <dgm:pt modelId="{1EE45492-643A-4A9F-9046-01F809BBCC2A}">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Military Affiliation</a:t>
          </a:r>
          <a:endParaRPr lang="en-US" dirty="0"/>
        </a:p>
      </dgm:t>
    </dgm:pt>
    <dgm:pt modelId="{E60B750A-09EC-4DA7-9772-11AEBD55777D}" type="parTrans" cxnId="{EE6DA59C-9481-42A6-BE44-A1DC4330EB45}">
      <dgm:prSet/>
      <dgm:spPr/>
      <dgm:t>
        <a:bodyPr/>
        <a:lstStyle/>
        <a:p>
          <a:endParaRPr lang="en-US"/>
        </a:p>
      </dgm:t>
    </dgm:pt>
    <dgm:pt modelId="{1FDFC104-92A5-44AB-8C42-C5C700AF8436}" type="sibTrans" cxnId="{EE6DA59C-9481-42A6-BE44-A1DC4330EB45}">
      <dgm:prSet/>
      <dgm:spPr/>
      <dgm:t>
        <a:bodyPr/>
        <a:lstStyle/>
        <a:p>
          <a:endParaRPr lang="en-US"/>
        </a:p>
      </dgm:t>
    </dgm:pt>
    <dgm:pt modelId="{DB83F9A7-63F0-4744-B1F5-156265C17C85}">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effectLst>
                <a:outerShdw blurRad="38100" dist="38100" dir="2700000" algn="tl">
                  <a:srgbClr val="000000">
                    <a:alpha val="43137"/>
                  </a:srgbClr>
                </a:outerShdw>
              </a:effectLst>
            </a:rPr>
            <a:t>Functional</a:t>
          </a:r>
          <a:endParaRPr lang="en-US" b="1" dirty="0">
            <a:effectLst>
              <a:outerShdw blurRad="38100" dist="38100" dir="2700000" algn="tl">
                <a:srgbClr val="000000">
                  <a:alpha val="43137"/>
                </a:srgbClr>
              </a:outerShdw>
            </a:effectLst>
          </a:endParaRPr>
        </a:p>
      </dgm:t>
    </dgm:pt>
    <dgm:pt modelId="{BAAE806B-F04B-486E-A5C3-D2770630E2FC}" type="parTrans" cxnId="{03F426B1-7823-4EC6-9EB3-27E7296C8C47}">
      <dgm:prSet/>
      <dgm:spPr/>
      <dgm:t>
        <a:bodyPr/>
        <a:lstStyle/>
        <a:p>
          <a:endParaRPr lang="en-US"/>
        </a:p>
      </dgm:t>
    </dgm:pt>
    <dgm:pt modelId="{1739AB3A-8782-4892-8482-8F677D766E41}" type="sibTrans" cxnId="{03F426B1-7823-4EC6-9EB3-27E7296C8C47}">
      <dgm:prSet/>
      <dgm:spPr/>
      <dgm:t>
        <a:bodyPr/>
        <a:lstStyle/>
        <a:p>
          <a:endParaRPr lang="en-US"/>
        </a:p>
      </dgm:t>
    </dgm:pt>
    <dgm:pt modelId="{504E3672-0FF6-4F6A-AF42-219F906A9845}">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Management Status</a:t>
          </a:r>
          <a:endParaRPr lang="en-US" dirty="0"/>
        </a:p>
      </dgm:t>
    </dgm:pt>
    <dgm:pt modelId="{55B458BC-433E-4DB3-9DA0-36092129AA1D}" type="parTrans" cxnId="{A9ACFD51-93CB-440E-881F-CECF36D224EA}">
      <dgm:prSet/>
      <dgm:spPr/>
      <dgm:t>
        <a:bodyPr/>
        <a:lstStyle/>
        <a:p>
          <a:endParaRPr lang="en-US"/>
        </a:p>
      </dgm:t>
    </dgm:pt>
    <dgm:pt modelId="{E1DC7022-E524-4688-B92B-B947A2A5D36F}" type="sibTrans" cxnId="{A9ACFD51-93CB-440E-881F-CECF36D224EA}">
      <dgm:prSet/>
      <dgm:spPr/>
      <dgm:t>
        <a:bodyPr/>
        <a:lstStyle/>
        <a:p>
          <a:endParaRPr lang="en-US"/>
        </a:p>
      </dgm:t>
    </dgm:pt>
    <dgm:pt modelId="{E1B3401E-86B0-44F5-8E72-15B787B7F328}">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Work Location</a:t>
          </a:r>
          <a:endParaRPr lang="en-US" dirty="0"/>
        </a:p>
      </dgm:t>
    </dgm:pt>
    <dgm:pt modelId="{19CC3249-4990-4678-A297-4A2797F2F3AD}" type="parTrans" cxnId="{778A8474-2204-4B25-B304-3B44966E7ADE}">
      <dgm:prSet/>
      <dgm:spPr/>
      <dgm:t>
        <a:bodyPr/>
        <a:lstStyle/>
        <a:p>
          <a:endParaRPr lang="en-US"/>
        </a:p>
      </dgm:t>
    </dgm:pt>
    <dgm:pt modelId="{10A98A64-77B1-4292-88B8-644AA9955DF5}" type="sibTrans" cxnId="{778A8474-2204-4B25-B304-3B44966E7ADE}">
      <dgm:prSet/>
      <dgm:spPr/>
      <dgm:t>
        <a:bodyPr/>
        <a:lstStyle/>
        <a:p>
          <a:endParaRPr lang="en-US"/>
        </a:p>
      </dgm:t>
    </dgm:pt>
    <dgm:pt modelId="{FAEACD84-E429-481A-92C0-5CF7D7085469}">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Age</a:t>
          </a:r>
          <a:endParaRPr lang="en-US" dirty="0"/>
        </a:p>
      </dgm:t>
    </dgm:pt>
    <dgm:pt modelId="{5FC756AC-D8DD-4410-9486-7456E81905BB}" type="parTrans" cxnId="{B1ACBECC-F696-4DA8-AA09-93CE88F1A3E2}">
      <dgm:prSet/>
      <dgm:spPr/>
      <dgm:t>
        <a:bodyPr/>
        <a:lstStyle/>
        <a:p>
          <a:endParaRPr lang="en-US"/>
        </a:p>
      </dgm:t>
    </dgm:pt>
    <dgm:pt modelId="{3C733B3C-E6A5-487D-9459-9D2A49268141}" type="sibTrans" cxnId="{B1ACBECC-F696-4DA8-AA09-93CE88F1A3E2}">
      <dgm:prSet/>
      <dgm:spPr/>
      <dgm:t>
        <a:bodyPr/>
        <a:lstStyle/>
        <a:p>
          <a:endParaRPr lang="en-US"/>
        </a:p>
      </dgm:t>
    </dgm:pt>
    <dgm:pt modelId="{8BAB0E19-F8E1-41B9-9E3E-F594739135DA}">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Gender</a:t>
          </a:r>
          <a:endParaRPr lang="en-US" dirty="0"/>
        </a:p>
      </dgm:t>
    </dgm:pt>
    <dgm:pt modelId="{60BFF5D2-69A8-4754-B7E9-E5824EDFB79E}" type="parTrans" cxnId="{F939A209-BF2F-4DBD-93B5-AFDB4242BA3B}">
      <dgm:prSet/>
      <dgm:spPr/>
      <dgm:t>
        <a:bodyPr/>
        <a:lstStyle/>
        <a:p>
          <a:endParaRPr lang="en-US"/>
        </a:p>
      </dgm:t>
    </dgm:pt>
    <dgm:pt modelId="{F91DB7E9-A420-476B-89F3-8F33C9AE59EC}" type="sibTrans" cxnId="{F939A209-BF2F-4DBD-93B5-AFDB4242BA3B}">
      <dgm:prSet/>
      <dgm:spPr/>
      <dgm:t>
        <a:bodyPr/>
        <a:lstStyle/>
        <a:p>
          <a:endParaRPr lang="en-US"/>
        </a:p>
      </dgm:t>
    </dgm:pt>
    <dgm:pt modelId="{E1E0E160-AC75-4A95-8EBE-E19D45216D89}">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Physical Ability</a:t>
          </a:r>
          <a:endParaRPr lang="en-US" dirty="0"/>
        </a:p>
      </dgm:t>
    </dgm:pt>
    <dgm:pt modelId="{4120189E-A6A3-4B68-8247-07EE5A9E65F2}" type="parTrans" cxnId="{E56A10C7-5585-4208-8357-A103EAE9A25A}">
      <dgm:prSet/>
      <dgm:spPr/>
      <dgm:t>
        <a:bodyPr/>
        <a:lstStyle/>
        <a:p>
          <a:endParaRPr lang="en-US"/>
        </a:p>
      </dgm:t>
    </dgm:pt>
    <dgm:pt modelId="{1BB30190-D4DD-46D4-B440-92B8B955E5B9}" type="sibTrans" cxnId="{E56A10C7-5585-4208-8357-A103EAE9A25A}">
      <dgm:prSet/>
      <dgm:spPr/>
      <dgm:t>
        <a:bodyPr/>
        <a:lstStyle/>
        <a:p>
          <a:endParaRPr lang="en-US"/>
        </a:p>
      </dgm:t>
    </dgm:pt>
    <dgm:pt modelId="{45772B83-F4AD-4FA0-B6F5-770DFE23915D}">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Physical Appearance</a:t>
          </a:r>
          <a:endParaRPr lang="en-US" dirty="0"/>
        </a:p>
      </dgm:t>
    </dgm:pt>
    <dgm:pt modelId="{D3A41639-5256-4A14-BC7C-5DEF84EDA159}" type="parTrans" cxnId="{4E29F85C-B342-445C-B405-4269E791E50A}">
      <dgm:prSet/>
      <dgm:spPr/>
      <dgm:t>
        <a:bodyPr/>
        <a:lstStyle/>
        <a:p>
          <a:endParaRPr lang="en-US"/>
        </a:p>
      </dgm:t>
    </dgm:pt>
    <dgm:pt modelId="{55B98A97-FC51-4176-98CD-4003CE5A39BE}" type="sibTrans" cxnId="{4E29F85C-B342-445C-B405-4269E791E50A}">
      <dgm:prSet/>
      <dgm:spPr/>
      <dgm:t>
        <a:bodyPr/>
        <a:lstStyle/>
        <a:p>
          <a:endParaRPr lang="en-US"/>
        </a:p>
      </dgm:t>
    </dgm:pt>
    <dgm:pt modelId="{EF93F642-ED22-4548-A8CE-17C25CE27CFB}">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Sexual Orientation</a:t>
          </a:r>
          <a:endParaRPr lang="en-US" dirty="0"/>
        </a:p>
      </dgm:t>
    </dgm:pt>
    <dgm:pt modelId="{20515276-93B1-4EA4-8641-7BE0FD9AFCD3}" type="parTrans" cxnId="{21AB1648-8B78-45A9-9DE9-2737A03F991D}">
      <dgm:prSet/>
      <dgm:spPr/>
      <dgm:t>
        <a:bodyPr/>
        <a:lstStyle/>
        <a:p>
          <a:endParaRPr lang="en-US"/>
        </a:p>
      </dgm:t>
    </dgm:pt>
    <dgm:pt modelId="{D5F17D2B-5922-43FD-ADAA-96EDC226416D}" type="sibTrans" cxnId="{21AB1648-8B78-45A9-9DE9-2737A03F991D}">
      <dgm:prSet/>
      <dgm:spPr/>
      <dgm:t>
        <a:bodyPr/>
        <a:lstStyle/>
        <a:p>
          <a:endParaRPr lang="en-US"/>
        </a:p>
      </dgm:t>
    </dgm:pt>
    <dgm:pt modelId="{75864512-C191-4112-A81D-6B3AD69C745E}">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Religion</a:t>
          </a:r>
          <a:endParaRPr lang="en-US" dirty="0"/>
        </a:p>
      </dgm:t>
    </dgm:pt>
    <dgm:pt modelId="{B6BE1C39-9488-4657-94DA-D942DD4BBFBD}" type="parTrans" cxnId="{1D46725E-95C4-4307-BABD-6D812BEE77CD}">
      <dgm:prSet/>
      <dgm:spPr/>
      <dgm:t>
        <a:bodyPr/>
        <a:lstStyle/>
        <a:p>
          <a:endParaRPr lang="en-US"/>
        </a:p>
      </dgm:t>
    </dgm:pt>
    <dgm:pt modelId="{F453CA91-A211-4C40-B46B-5B23FB1CBC0B}" type="sibTrans" cxnId="{1D46725E-95C4-4307-BABD-6D812BEE77CD}">
      <dgm:prSet/>
      <dgm:spPr/>
      <dgm:t>
        <a:bodyPr/>
        <a:lstStyle/>
        <a:p>
          <a:endParaRPr lang="en-US"/>
        </a:p>
      </dgm:t>
    </dgm:pt>
    <dgm:pt modelId="{B90675B0-8E2F-4576-A8C1-34993D4F4039}">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Geographic Location</a:t>
          </a:r>
          <a:endParaRPr lang="en-US" dirty="0"/>
        </a:p>
      </dgm:t>
    </dgm:pt>
    <dgm:pt modelId="{D13FF6B3-A1E3-43D5-923D-49148FC1D272}" type="parTrans" cxnId="{BB00A259-D888-4EBB-8A1C-BA0ABAA4E0D0}">
      <dgm:prSet/>
      <dgm:spPr/>
      <dgm:t>
        <a:bodyPr/>
        <a:lstStyle/>
        <a:p>
          <a:endParaRPr lang="en-US"/>
        </a:p>
      </dgm:t>
    </dgm:pt>
    <dgm:pt modelId="{74C951C6-0062-46DA-BB53-ED8A6CFD35FC}" type="sibTrans" cxnId="{BB00A259-D888-4EBB-8A1C-BA0ABAA4E0D0}">
      <dgm:prSet/>
      <dgm:spPr/>
      <dgm:t>
        <a:bodyPr/>
        <a:lstStyle/>
        <a:p>
          <a:endParaRPr lang="en-US"/>
        </a:p>
      </dgm:t>
    </dgm:pt>
    <dgm:pt modelId="{C6DCB66C-F5B9-460E-B96C-27AFAAAC3C80}">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Parental Status</a:t>
          </a:r>
          <a:endParaRPr lang="en-US" dirty="0"/>
        </a:p>
      </dgm:t>
    </dgm:pt>
    <dgm:pt modelId="{99F3FA49-A29B-4B07-9571-D48A223EA4B1}" type="parTrans" cxnId="{886D0170-1C0A-4C76-B7A4-1E3D920CB823}">
      <dgm:prSet/>
      <dgm:spPr/>
      <dgm:t>
        <a:bodyPr/>
        <a:lstStyle/>
        <a:p>
          <a:endParaRPr lang="en-US"/>
        </a:p>
      </dgm:t>
    </dgm:pt>
    <dgm:pt modelId="{EB58F922-CED3-4932-AEF8-A1F3555D885B}" type="sibTrans" cxnId="{886D0170-1C0A-4C76-B7A4-1E3D920CB823}">
      <dgm:prSet/>
      <dgm:spPr/>
      <dgm:t>
        <a:bodyPr/>
        <a:lstStyle/>
        <a:p>
          <a:endParaRPr lang="en-US"/>
        </a:p>
      </dgm:t>
    </dgm:pt>
    <dgm:pt modelId="{A4CBC114-DAFF-48A7-907C-13D06E09FBC0}">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Education</a:t>
          </a:r>
          <a:endParaRPr lang="en-US" dirty="0"/>
        </a:p>
      </dgm:t>
    </dgm:pt>
    <dgm:pt modelId="{5FED3363-5BB9-48EE-8A13-C80699E457F9}" type="parTrans" cxnId="{CE2DB2E8-941C-4596-9510-86B667E50C0F}">
      <dgm:prSet/>
      <dgm:spPr/>
      <dgm:t>
        <a:bodyPr/>
        <a:lstStyle/>
        <a:p>
          <a:endParaRPr lang="en-US"/>
        </a:p>
      </dgm:t>
    </dgm:pt>
    <dgm:pt modelId="{A4285E4E-48F9-4ACE-B728-885BC8D77CE5}" type="sibTrans" cxnId="{CE2DB2E8-941C-4596-9510-86B667E50C0F}">
      <dgm:prSet/>
      <dgm:spPr/>
      <dgm:t>
        <a:bodyPr/>
        <a:lstStyle/>
        <a:p>
          <a:endParaRPr lang="en-US"/>
        </a:p>
      </dgm:t>
    </dgm:pt>
    <dgm:pt modelId="{33A22B35-1350-4BBE-9043-5D91C6A807C4}">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Seniority</a:t>
          </a:r>
          <a:endParaRPr lang="en-US" dirty="0"/>
        </a:p>
      </dgm:t>
    </dgm:pt>
    <dgm:pt modelId="{AFFED3E6-6916-4EAC-9F52-28051458845C}" type="parTrans" cxnId="{3376EC82-A3D3-472D-A08A-675F14F33068}">
      <dgm:prSet/>
      <dgm:spPr/>
      <dgm:t>
        <a:bodyPr/>
        <a:lstStyle/>
        <a:p>
          <a:endParaRPr lang="en-US"/>
        </a:p>
      </dgm:t>
    </dgm:pt>
    <dgm:pt modelId="{38518F5E-3689-43E3-810F-916DA7FC0916}" type="sibTrans" cxnId="{3376EC82-A3D3-472D-A08A-675F14F33068}">
      <dgm:prSet/>
      <dgm:spPr/>
      <dgm:t>
        <a:bodyPr/>
        <a:lstStyle/>
        <a:p>
          <a:endParaRPr lang="en-US"/>
        </a:p>
      </dgm:t>
    </dgm:pt>
    <dgm:pt modelId="{648F096C-7FB3-460E-853E-2821A8B5C877}">
      <dgm:prSet phldrT="[Text]"/>
      <dgm:spPr>
        <a:ln>
          <a:noFill/>
        </a:ln>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Departmental Affiliation</a:t>
          </a:r>
          <a:endParaRPr lang="en-US" dirty="0"/>
        </a:p>
      </dgm:t>
    </dgm:pt>
    <dgm:pt modelId="{18834430-75CB-4297-BAF6-DA2B03DC6BF6}" type="parTrans" cxnId="{2F52E14C-4D0A-4211-AD40-2DA35E2474EB}">
      <dgm:prSet/>
      <dgm:spPr/>
      <dgm:t>
        <a:bodyPr/>
        <a:lstStyle/>
        <a:p>
          <a:endParaRPr lang="en-US"/>
        </a:p>
      </dgm:t>
    </dgm:pt>
    <dgm:pt modelId="{FF33C00F-5DF5-4370-91B5-3A113BE46588}" type="sibTrans" cxnId="{2F52E14C-4D0A-4211-AD40-2DA35E2474EB}">
      <dgm:prSet/>
      <dgm:spPr/>
      <dgm:t>
        <a:bodyPr/>
        <a:lstStyle/>
        <a:p>
          <a:endParaRPr lang="en-US"/>
        </a:p>
      </dgm:t>
    </dgm:pt>
    <dgm:pt modelId="{465BB28B-F67F-42D5-AAE0-18CF1D377523}" type="pres">
      <dgm:prSet presAssocID="{991CDC3E-DAEE-40E8-9883-4FB94D754760}" presName="Name0" presStyleCnt="0">
        <dgm:presLayoutVars>
          <dgm:dir/>
          <dgm:animLvl val="lvl"/>
          <dgm:resizeHandles val="exact"/>
        </dgm:presLayoutVars>
      </dgm:prSet>
      <dgm:spPr/>
      <dgm:t>
        <a:bodyPr/>
        <a:lstStyle/>
        <a:p>
          <a:endParaRPr lang="en-US"/>
        </a:p>
      </dgm:t>
    </dgm:pt>
    <dgm:pt modelId="{430EA0DA-261E-4F52-B494-4831F676B30A}" type="pres">
      <dgm:prSet presAssocID="{193BACE2-9E49-4786-A24B-CC9BBABAB36B}" presName="composite" presStyleCnt="0"/>
      <dgm:spPr/>
    </dgm:pt>
    <dgm:pt modelId="{2569AE49-1919-485C-9231-3B3D3B0F7DC4}" type="pres">
      <dgm:prSet presAssocID="{193BACE2-9E49-4786-A24B-CC9BBABAB36B}" presName="parTx" presStyleLbl="alignNode1" presStyleIdx="0" presStyleCnt="3">
        <dgm:presLayoutVars>
          <dgm:chMax val="0"/>
          <dgm:chPref val="0"/>
          <dgm:bulletEnabled val="1"/>
        </dgm:presLayoutVars>
      </dgm:prSet>
      <dgm:spPr/>
      <dgm:t>
        <a:bodyPr/>
        <a:lstStyle/>
        <a:p>
          <a:endParaRPr lang="en-US"/>
        </a:p>
      </dgm:t>
    </dgm:pt>
    <dgm:pt modelId="{B4E1C391-E6B0-435A-8FE8-A4D136DD4336}" type="pres">
      <dgm:prSet presAssocID="{193BACE2-9E49-4786-A24B-CC9BBABAB36B}" presName="desTx" presStyleLbl="alignAccFollowNode1" presStyleIdx="0" presStyleCnt="3">
        <dgm:presLayoutVars>
          <dgm:bulletEnabled val="1"/>
        </dgm:presLayoutVars>
      </dgm:prSet>
      <dgm:spPr/>
      <dgm:t>
        <a:bodyPr/>
        <a:lstStyle/>
        <a:p>
          <a:endParaRPr lang="en-US"/>
        </a:p>
      </dgm:t>
    </dgm:pt>
    <dgm:pt modelId="{0057ADE2-9C64-4E1E-83D9-74B5A472496A}" type="pres">
      <dgm:prSet presAssocID="{2BA2A775-8452-47C0-8DDE-32E4A91BDB7E}" presName="space" presStyleCnt="0"/>
      <dgm:spPr/>
    </dgm:pt>
    <dgm:pt modelId="{BBCA5D28-95D3-4538-9B57-DB6B523AEAAE}" type="pres">
      <dgm:prSet presAssocID="{E70AFFBC-5451-46A3-B500-3FEBEDD9E714}" presName="composite" presStyleCnt="0"/>
      <dgm:spPr/>
    </dgm:pt>
    <dgm:pt modelId="{CED27B4D-1E23-4F30-9138-399196269723}" type="pres">
      <dgm:prSet presAssocID="{E70AFFBC-5451-46A3-B500-3FEBEDD9E714}" presName="parTx" presStyleLbl="alignNode1" presStyleIdx="1" presStyleCnt="3">
        <dgm:presLayoutVars>
          <dgm:chMax val="0"/>
          <dgm:chPref val="0"/>
          <dgm:bulletEnabled val="1"/>
        </dgm:presLayoutVars>
      </dgm:prSet>
      <dgm:spPr/>
      <dgm:t>
        <a:bodyPr/>
        <a:lstStyle/>
        <a:p>
          <a:endParaRPr lang="en-US"/>
        </a:p>
      </dgm:t>
    </dgm:pt>
    <dgm:pt modelId="{07639365-9E49-4F04-B73A-6E3690A5A5A1}" type="pres">
      <dgm:prSet presAssocID="{E70AFFBC-5451-46A3-B500-3FEBEDD9E714}" presName="desTx" presStyleLbl="alignAccFollowNode1" presStyleIdx="1" presStyleCnt="3">
        <dgm:presLayoutVars>
          <dgm:bulletEnabled val="1"/>
        </dgm:presLayoutVars>
      </dgm:prSet>
      <dgm:spPr/>
      <dgm:t>
        <a:bodyPr/>
        <a:lstStyle/>
        <a:p>
          <a:endParaRPr lang="en-US"/>
        </a:p>
      </dgm:t>
    </dgm:pt>
    <dgm:pt modelId="{279812FA-C036-487B-BDD7-DAB82A7B9973}" type="pres">
      <dgm:prSet presAssocID="{CF3AE871-F8D0-4D4A-96A7-B20B7EA51993}" presName="space" presStyleCnt="0"/>
      <dgm:spPr/>
    </dgm:pt>
    <dgm:pt modelId="{96E8C5CC-6D5A-4C99-B158-11B37A38358D}" type="pres">
      <dgm:prSet presAssocID="{DB83F9A7-63F0-4744-B1F5-156265C17C85}" presName="composite" presStyleCnt="0"/>
      <dgm:spPr/>
    </dgm:pt>
    <dgm:pt modelId="{C7A43A5C-A9D9-4F01-AB4B-0C61B0766C3F}" type="pres">
      <dgm:prSet presAssocID="{DB83F9A7-63F0-4744-B1F5-156265C17C85}" presName="parTx" presStyleLbl="alignNode1" presStyleIdx="2" presStyleCnt="3">
        <dgm:presLayoutVars>
          <dgm:chMax val="0"/>
          <dgm:chPref val="0"/>
          <dgm:bulletEnabled val="1"/>
        </dgm:presLayoutVars>
      </dgm:prSet>
      <dgm:spPr/>
      <dgm:t>
        <a:bodyPr/>
        <a:lstStyle/>
        <a:p>
          <a:endParaRPr lang="en-US"/>
        </a:p>
      </dgm:t>
    </dgm:pt>
    <dgm:pt modelId="{100A549C-33CD-4E41-9AE3-28F9036C1C43}" type="pres">
      <dgm:prSet presAssocID="{DB83F9A7-63F0-4744-B1F5-156265C17C85}" presName="desTx" presStyleLbl="alignAccFollowNode1" presStyleIdx="2" presStyleCnt="3">
        <dgm:presLayoutVars>
          <dgm:bulletEnabled val="1"/>
        </dgm:presLayoutVars>
      </dgm:prSet>
      <dgm:spPr/>
      <dgm:t>
        <a:bodyPr/>
        <a:lstStyle/>
        <a:p>
          <a:endParaRPr lang="en-US"/>
        </a:p>
      </dgm:t>
    </dgm:pt>
  </dgm:ptLst>
  <dgm:cxnLst>
    <dgm:cxn modelId="{1D46725E-95C4-4307-BABD-6D812BEE77CD}" srcId="{E70AFFBC-5451-46A3-B500-3FEBEDD9E714}" destId="{75864512-C191-4112-A81D-6B3AD69C745E}" srcOrd="2" destOrd="0" parTransId="{B6BE1C39-9488-4657-94DA-D942DD4BBFBD}" sibTransId="{F453CA91-A211-4C40-B46B-5B23FB1CBC0B}"/>
    <dgm:cxn modelId="{E56A10C7-5585-4208-8357-A103EAE9A25A}" srcId="{193BACE2-9E49-4786-A24B-CC9BBABAB36B}" destId="{E1E0E160-AC75-4A95-8EBE-E19D45216D89}" srcOrd="4" destOrd="0" parTransId="{4120189E-A6A3-4B68-8247-07EE5A9E65F2}" sibTransId="{1BB30190-D4DD-46D4-B440-92B8B955E5B9}"/>
    <dgm:cxn modelId="{52EF7FD9-309D-4B7B-BB50-F8CA08F85A5B}" type="presOf" srcId="{648F096C-7FB3-460E-853E-2821A8B5C877}" destId="{100A549C-33CD-4E41-9AE3-28F9036C1C43}" srcOrd="0" destOrd="3" presId="urn:microsoft.com/office/officeart/2005/8/layout/hList1"/>
    <dgm:cxn modelId="{F939A209-BF2F-4DBD-93B5-AFDB4242BA3B}" srcId="{193BACE2-9E49-4786-A24B-CC9BBABAB36B}" destId="{8BAB0E19-F8E1-41B9-9E3E-F594739135DA}" srcOrd="3" destOrd="0" parTransId="{60BFF5D2-69A8-4754-B7E9-E5824EDFB79E}" sibTransId="{F91DB7E9-A420-476B-89F3-8F33C9AE59EC}"/>
    <dgm:cxn modelId="{87CBBC60-3194-4BDB-82AC-FBE1732AE8E9}" type="presOf" srcId="{555D995B-A24A-41A3-8A16-1C1EC3D9C424}" destId="{B4E1C391-E6B0-435A-8FE8-A4D136DD4336}" srcOrd="0" destOrd="1" presId="urn:microsoft.com/office/officeart/2005/8/layout/hList1"/>
    <dgm:cxn modelId="{6E6CDEE4-F10C-4431-A6E1-1786806CF100}" type="presOf" srcId="{E1E0E160-AC75-4A95-8EBE-E19D45216D89}" destId="{B4E1C391-E6B0-435A-8FE8-A4D136DD4336}" srcOrd="0" destOrd="4" presId="urn:microsoft.com/office/officeart/2005/8/layout/hList1"/>
    <dgm:cxn modelId="{BB00A259-D888-4EBB-8A1C-BA0ABAA4E0D0}" srcId="{E70AFFBC-5451-46A3-B500-3FEBEDD9E714}" destId="{B90675B0-8E2F-4576-A8C1-34993D4F4039}" srcOrd="3" destOrd="0" parTransId="{D13FF6B3-A1E3-43D5-923D-49148FC1D272}" sibTransId="{74C951C6-0062-46DA-BB53-ED8A6CFD35FC}"/>
    <dgm:cxn modelId="{902EAEE2-C5D0-4829-89E1-F03F678A238F}" type="presOf" srcId="{FAEACD84-E429-481A-92C0-5CF7D7085469}" destId="{B4E1C391-E6B0-435A-8FE8-A4D136DD4336}" srcOrd="0" destOrd="2" presId="urn:microsoft.com/office/officeart/2005/8/layout/hList1"/>
    <dgm:cxn modelId="{E2842FB1-7EB5-4943-9CF6-F04B8413D945}" type="presOf" srcId="{E70AFFBC-5451-46A3-B500-3FEBEDD9E714}" destId="{CED27B4D-1E23-4F30-9138-399196269723}" srcOrd="0" destOrd="0" presId="urn:microsoft.com/office/officeart/2005/8/layout/hList1"/>
    <dgm:cxn modelId="{EE6DA59C-9481-42A6-BE44-A1DC4330EB45}" srcId="{E70AFFBC-5451-46A3-B500-3FEBEDD9E714}" destId="{1EE45492-643A-4A9F-9046-01F809BBCC2A}" srcOrd="1" destOrd="0" parTransId="{E60B750A-09EC-4DA7-9772-11AEBD55777D}" sibTransId="{1FDFC104-92A5-44AB-8C42-C5C700AF8436}"/>
    <dgm:cxn modelId="{47A803E6-CA16-4769-856D-AA119B0C4078}" type="presOf" srcId="{8BAB0E19-F8E1-41B9-9E3E-F594739135DA}" destId="{B4E1C391-E6B0-435A-8FE8-A4D136DD4336}" srcOrd="0" destOrd="3" presId="urn:microsoft.com/office/officeart/2005/8/layout/hList1"/>
    <dgm:cxn modelId="{2F52E14C-4D0A-4211-AD40-2DA35E2474EB}" srcId="{DB83F9A7-63F0-4744-B1F5-156265C17C85}" destId="{648F096C-7FB3-460E-853E-2821A8B5C877}" srcOrd="3" destOrd="0" parTransId="{18834430-75CB-4297-BAF6-DA2B03DC6BF6}" sibTransId="{FF33C00F-5DF5-4370-91B5-3A113BE46588}"/>
    <dgm:cxn modelId="{E8D95359-A137-42A0-BAE9-8C01B9F2D462}" type="presOf" srcId="{1EE45492-643A-4A9F-9046-01F809BBCC2A}" destId="{07639365-9E49-4F04-B73A-6E3690A5A5A1}" srcOrd="0" destOrd="1" presId="urn:microsoft.com/office/officeart/2005/8/layout/hList1"/>
    <dgm:cxn modelId="{F85B517D-198A-42AA-BD4E-C863E502F9F3}" type="presOf" srcId="{E1B3401E-86B0-44F5-8E72-15B787B7F328}" destId="{100A549C-33CD-4E41-9AE3-28F9036C1C43}" srcOrd="0" destOrd="1" presId="urn:microsoft.com/office/officeart/2005/8/layout/hList1"/>
    <dgm:cxn modelId="{CE2DB2E8-941C-4596-9510-86B667E50C0F}" srcId="{E70AFFBC-5451-46A3-B500-3FEBEDD9E714}" destId="{A4CBC114-DAFF-48A7-907C-13D06E09FBC0}" srcOrd="5" destOrd="0" parTransId="{5FED3363-5BB9-48EE-8A13-C80699E457F9}" sibTransId="{A4285E4E-48F9-4ACE-B728-885BC8D77CE5}"/>
    <dgm:cxn modelId="{26583BC4-57ED-41CD-A703-E2BD5F77ACEB}" type="presOf" srcId="{EF93F642-ED22-4548-A8CE-17C25CE27CFB}" destId="{B4E1C391-E6B0-435A-8FE8-A4D136DD4336}" srcOrd="0" destOrd="6" presId="urn:microsoft.com/office/officeart/2005/8/layout/hList1"/>
    <dgm:cxn modelId="{03F426B1-7823-4EC6-9EB3-27E7296C8C47}" srcId="{991CDC3E-DAEE-40E8-9883-4FB94D754760}" destId="{DB83F9A7-63F0-4744-B1F5-156265C17C85}" srcOrd="2" destOrd="0" parTransId="{BAAE806B-F04B-486E-A5C3-D2770630E2FC}" sibTransId="{1739AB3A-8782-4892-8482-8F677D766E41}"/>
    <dgm:cxn modelId="{C7B04499-D762-4BDD-BD62-624980685DF9}" type="presOf" srcId="{B90675B0-8E2F-4576-A8C1-34993D4F4039}" destId="{07639365-9E49-4F04-B73A-6E3690A5A5A1}" srcOrd="0" destOrd="3" presId="urn:microsoft.com/office/officeart/2005/8/layout/hList1"/>
    <dgm:cxn modelId="{F660947B-2854-4156-B01B-4C827DEB793C}" srcId="{193BACE2-9E49-4786-A24B-CC9BBABAB36B}" destId="{555D995B-A24A-41A3-8A16-1C1EC3D9C424}" srcOrd="1" destOrd="0" parTransId="{D253275C-494B-4CC5-83D5-501FBAA12243}" sibTransId="{334CE70C-7345-4731-AF94-06875A1FF6E5}"/>
    <dgm:cxn modelId="{3376EC82-A3D3-472D-A08A-675F14F33068}" srcId="{DB83F9A7-63F0-4744-B1F5-156265C17C85}" destId="{33A22B35-1350-4BBE-9043-5D91C6A807C4}" srcOrd="2" destOrd="0" parTransId="{AFFED3E6-6916-4EAC-9F52-28051458845C}" sibTransId="{38518F5E-3689-43E3-810F-916DA7FC0916}"/>
    <dgm:cxn modelId="{059227FB-05EE-4AC2-960B-6EE9A571DA86}" type="presOf" srcId="{33A22B35-1350-4BBE-9043-5D91C6A807C4}" destId="{100A549C-33CD-4E41-9AE3-28F9036C1C43}" srcOrd="0" destOrd="2" presId="urn:microsoft.com/office/officeart/2005/8/layout/hList1"/>
    <dgm:cxn modelId="{1E51AA6C-4B76-446E-AB2A-77B9029C5F5E}" type="presOf" srcId="{504E3672-0FF6-4F6A-AF42-219F906A9845}" destId="{100A549C-33CD-4E41-9AE3-28F9036C1C43}" srcOrd="0" destOrd="0" presId="urn:microsoft.com/office/officeart/2005/8/layout/hList1"/>
    <dgm:cxn modelId="{C6C1D834-54EC-49A2-81DB-ABABA6A95F32}" type="presOf" srcId="{C6DCB66C-F5B9-460E-B96C-27AFAAAC3C80}" destId="{07639365-9E49-4F04-B73A-6E3690A5A5A1}" srcOrd="0" destOrd="4" presId="urn:microsoft.com/office/officeart/2005/8/layout/hList1"/>
    <dgm:cxn modelId="{8E5EB65B-9C10-427F-9410-B0AB3ACAEBFE}" srcId="{991CDC3E-DAEE-40E8-9883-4FB94D754760}" destId="{193BACE2-9E49-4786-A24B-CC9BBABAB36B}" srcOrd="0" destOrd="0" parTransId="{E494A92A-4F8D-4B10-9992-19E5DE084511}" sibTransId="{2BA2A775-8452-47C0-8DDE-32E4A91BDB7E}"/>
    <dgm:cxn modelId="{F6E45710-E2C9-47BF-BA25-784BBFF425B2}" type="presOf" srcId="{991CDC3E-DAEE-40E8-9883-4FB94D754760}" destId="{465BB28B-F67F-42D5-AAE0-18CF1D377523}" srcOrd="0" destOrd="0" presId="urn:microsoft.com/office/officeart/2005/8/layout/hList1"/>
    <dgm:cxn modelId="{21AB1648-8B78-45A9-9DE9-2737A03F991D}" srcId="{193BACE2-9E49-4786-A24B-CC9BBABAB36B}" destId="{EF93F642-ED22-4548-A8CE-17C25CE27CFB}" srcOrd="6" destOrd="0" parTransId="{20515276-93B1-4EA4-8641-7BE0FD9AFCD3}" sibTransId="{D5F17D2B-5922-43FD-ADAA-96EDC226416D}"/>
    <dgm:cxn modelId="{2277B4C0-DA15-402F-BF92-B1CF8D6F095C}" type="presOf" srcId="{75864512-C191-4112-A81D-6B3AD69C745E}" destId="{07639365-9E49-4F04-B73A-6E3690A5A5A1}" srcOrd="0" destOrd="2" presId="urn:microsoft.com/office/officeart/2005/8/layout/hList1"/>
    <dgm:cxn modelId="{7A42A0E2-BE3A-479A-B4C5-78DAC439ADEC}" srcId="{991CDC3E-DAEE-40E8-9883-4FB94D754760}" destId="{E70AFFBC-5451-46A3-B500-3FEBEDD9E714}" srcOrd="1" destOrd="0" parTransId="{8BF52B2B-ED8D-475D-92E8-BFFFA76CE9B1}" sibTransId="{CF3AE871-F8D0-4D4A-96A7-B20B7EA51993}"/>
    <dgm:cxn modelId="{8AA0F8CB-659A-4343-8F8C-C02885DA7F40}" srcId="{E70AFFBC-5451-46A3-B500-3FEBEDD9E714}" destId="{3D31733B-5779-4E1B-9424-65B6876E1123}" srcOrd="0" destOrd="0" parTransId="{5D7FEA01-F58F-430D-95F6-36C7330AEBFF}" sibTransId="{E603F078-6F67-4EAC-8CB2-9FC6E5054A26}"/>
    <dgm:cxn modelId="{42A9ACA7-B26B-4CFD-BDA5-5D5970F788AC}" type="presOf" srcId="{45772B83-F4AD-4FA0-B6F5-770DFE23915D}" destId="{B4E1C391-E6B0-435A-8FE8-A4D136DD4336}" srcOrd="0" destOrd="5" presId="urn:microsoft.com/office/officeart/2005/8/layout/hList1"/>
    <dgm:cxn modelId="{778A8474-2204-4B25-B304-3B44966E7ADE}" srcId="{DB83F9A7-63F0-4744-B1F5-156265C17C85}" destId="{E1B3401E-86B0-44F5-8E72-15B787B7F328}" srcOrd="1" destOrd="0" parTransId="{19CC3249-4990-4678-A297-4A2797F2F3AD}" sibTransId="{10A98A64-77B1-4292-88B8-644AA9955DF5}"/>
    <dgm:cxn modelId="{20DBEF6C-87AC-41D0-AE55-41EEE13F228A}" type="presOf" srcId="{3D31733B-5779-4E1B-9424-65B6876E1123}" destId="{07639365-9E49-4F04-B73A-6E3690A5A5A1}" srcOrd="0" destOrd="0" presId="urn:microsoft.com/office/officeart/2005/8/layout/hList1"/>
    <dgm:cxn modelId="{A9ACFD51-93CB-440E-881F-CECF36D224EA}" srcId="{DB83F9A7-63F0-4744-B1F5-156265C17C85}" destId="{504E3672-0FF6-4F6A-AF42-219F906A9845}" srcOrd="0" destOrd="0" parTransId="{55B458BC-433E-4DB3-9DA0-36092129AA1D}" sibTransId="{E1DC7022-E524-4688-B92B-B947A2A5D36F}"/>
    <dgm:cxn modelId="{44C5B5A0-B463-475F-A220-8A74FE644E09}" type="presOf" srcId="{DB83F9A7-63F0-4744-B1F5-156265C17C85}" destId="{C7A43A5C-A9D9-4F01-AB4B-0C61B0766C3F}" srcOrd="0" destOrd="0" presId="urn:microsoft.com/office/officeart/2005/8/layout/hList1"/>
    <dgm:cxn modelId="{CA372BAA-96A6-41CC-B279-3F2E6578ED3E}" srcId="{193BACE2-9E49-4786-A24B-CC9BBABAB36B}" destId="{1083EDCC-2C02-4540-9B43-78CADE2EB282}" srcOrd="0" destOrd="0" parTransId="{A9CA50EC-DF18-480F-B27C-4D716D2F9886}" sibTransId="{11C1A770-8A82-4978-A812-015CE2CDC24F}"/>
    <dgm:cxn modelId="{B1ACBECC-F696-4DA8-AA09-93CE88F1A3E2}" srcId="{193BACE2-9E49-4786-A24B-CC9BBABAB36B}" destId="{FAEACD84-E429-481A-92C0-5CF7D7085469}" srcOrd="2" destOrd="0" parTransId="{5FC756AC-D8DD-4410-9486-7456E81905BB}" sibTransId="{3C733B3C-E6A5-487D-9459-9D2A49268141}"/>
    <dgm:cxn modelId="{C319DCE6-7EC6-4353-B19E-2AE6EE6CD631}" type="presOf" srcId="{193BACE2-9E49-4786-A24B-CC9BBABAB36B}" destId="{2569AE49-1919-485C-9231-3B3D3B0F7DC4}" srcOrd="0" destOrd="0" presId="urn:microsoft.com/office/officeart/2005/8/layout/hList1"/>
    <dgm:cxn modelId="{22781940-C691-454F-9D5E-349DBF3369A8}" type="presOf" srcId="{1083EDCC-2C02-4540-9B43-78CADE2EB282}" destId="{B4E1C391-E6B0-435A-8FE8-A4D136DD4336}" srcOrd="0" destOrd="0" presId="urn:microsoft.com/office/officeart/2005/8/layout/hList1"/>
    <dgm:cxn modelId="{886D0170-1C0A-4C76-B7A4-1E3D920CB823}" srcId="{E70AFFBC-5451-46A3-B500-3FEBEDD9E714}" destId="{C6DCB66C-F5B9-460E-B96C-27AFAAAC3C80}" srcOrd="4" destOrd="0" parTransId="{99F3FA49-A29B-4B07-9571-D48A223EA4B1}" sibTransId="{EB58F922-CED3-4932-AEF8-A1F3555D885B}"/>
    <dgm:cxn modelId="{EAE12D8D-64D6-4F3C-A3FA-93BE7FDD085F}" type="presOf" srcId="{A4CBC114-DAFF-48A7-907C-13D06E09FBC0}" destId="{07639365-9E49-4F04-B73A-6E3690A5A5A1}" srcOrd="0" destOrd="5" presId="urn:microsoft.com/office/officeart/2005/8/layout/hList1"/>
    <dgm:cxn modelId="{4E29F85C-B342-445C-B405-4269E791E50A}" srcId="{193BACE2-9E49-4786-A24B-CC9BBABAB36B}" destId="{45772B83-F4AD-4FA0-B6F5-770DFE23915D}" srcOrd="5" destOrd="0" parTransId="{D3A41639-5256-4A14-BC7C-5DEF84EDA159}" sibTransId="{55B98A97-FC51-4176-98CD-4003CE5A39BE}"/>
    <dgm:cxn modelId="{1E0BE89F-24AF-46D5-BF8C-5C3DC2D704B0}" type="presParOf" srcId="{465BB28B-F67F-42D5-AAE0-18CF1D377523}" destId="{430EA0DA-261E-4F52-B494-4831F676B30A}" srcOrd="0" destOrd="0" presId="urn:microsoft.com/office/officeart/2005/8/layout/hList1"/>
    <dgm:cxn modelId="{729CF79B-ED4B-4F82-A892-4877B878C02D}" type="presParOf" srcId="{430EA0DA-261E-4F52-B494-4831F676B30A}" destId="{2569AE49-1919-485C-9231-3B3D3B0F7DC4}" srcOrd="0" destOrd="0" presId="urn:microsoft.com/office/officeart/2005/8/layout/hList1"/>
    <dgm:cxn modelId="{A235A387-5C37-46E5-8FC2-9B963CD98C5E}" type="presParOf" srcId="{430EA0DA-261E-4F52-B494-4831F676B30A}" destId="{B4E1C391-E6B0-435A-8FE8-A4D136DD4336}" srcOrd="1" destOrd="0" presId="urn:microsoft.com/office/officeart/2005/8/layout/hList1"/>
    <dgm:cxn modelId="{C9C0E164-B37F-4B3E-8EB1-58748595185B}" type="presParOf" srcId="{465BB28B-F67F-42D5-AAE0-18CF1D377523}" destId="{0057ADE2-9C64-4E1E-83D9-74B5A472496A}" srcOrd="1" destOrd="0" presId="urn:microsoft.com/office/officeart/2005/8/layout/hList1"/>
    <dgm:cxn modelId="{95E068F2-D698-4FBE-AB71-7B2B9D214E68}" type="presParOf" srcId="{465BB28B-F67F-42D5-AAE0-18CF1D377523}" destId="{BBCA5D28-95D3-4538-9B57-DB6B523AEAAE}" srcOrd="2" destOrd="0" presId="urn:microsoft.com/office/officeart/2005/8/layout/hList1"/>
    <dgm:cxn modelId="{B455800D-BD01-4AEF-A769-FFF0D0EB19BD}" type="presParOf" srcId="{BBCA5D28-95D3-4538-9B57-DB6B523AEAAE}" destId="{CED27B4D-1E23-4F30-9138-399196269723}" srcOrd="0" destOrd="0" presId="urn:microsoft.com/office/officeart/2005/8/layout/hList1"/>
    <dgm:cxn modelId="{15D210AF-3BEB-46D7-BFE9-8EB7E08D8B7D}" type="presParOf" srcId="{BBCA5D28-95D3-4538-9B57-DB6B523AEAAE}" destId="{07639365-9E49-4F04-B73A-6E3690A5A5A1}" srcOrd="1" destOrd="0" presId="urn:microsoft.com/office/officeart/2005/8/layout/hList1"/>
    <dgm:cxn modelId="{D3236D67-E353-4A78-A200-DA6170414399}" type="presParOf" srcId="{465BB28B-F67F-42D5-AAE0-18CF1D377523}" destId="{279812FA-C036-487B-BDD7-DAB82A7B9973}" srcOrd="3" destOrd="0" presId="urn:microsoft.com/office/officeart/2005/8/layout/hList1"/>
    <dgm:cxn modelId="{7744F8A7-765E-4439-B48E-B1D2EE7D6C8A}" type="presParOf" srcId="{465BB28B-F67F-42D5-AAE0-18CF1D377523}" destId="{96E8C5CC-6D5A-4C99-B158-11B37A38358D}" srcOrd="4" destOrd="0" presId="urn:microsoft.com/office/officeart/2005/8/layout/hList1"/>
    <dgm:cxn modelId="{4739CEB1-8EC4-4377-9926-7529F36A3FED}" type="presParOf" srcId="{96E8C5CC-6D5A-4C99-B158-11B37A38358D}" destId="{C7A43A5C-A9D9-4F01-AB4B-0C61B0766C3F}" srcOrd="0" destOrd="0" presId="urn:microsoft.com/office/officeart/2005/8/layout/hList1"/>
    <dgm:cxn modelId="{964915E2-0003-4AEA-A888-389EC2FB7854}" type="presParOf" srcId="{96E8C5CC-6D5A-4C99-B158-11B37A38358D}" destId="{100A549C-33CD-4E41-9AE3-28F9036C1C4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D3980-2C59-4724-AD96-A20B486481C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DE73321-9776-4BE7-A727-1E65332C5158}">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effectLst>
                <a:outerShdw blurRad="38100" dist="38100" dir="2700000" algn="tl">
                  <a:srgbClr val="000000">
                    <a:alpha val="43137"/>
                  </a:srgbClr>
                </a:outerShdw>
              </a:effectLst>
            </a:rPr>
            <a:t>Training</a:t>
          </a:r>
        </a:p>
        <a:p>
          <a:r>
            <a:rPr lang="en-US" b="1" dirty="0" smtClean="0">
              <a:effectLst>
                <a:outerShdw blurRad="38100" dist="38100" dir="2700000" algn="tl">
                  <a:srgbClr val="000000">
                    <a:alpha val="43137"/>
                  </a:srgbClr>
                </a:outerShdw>
              </a:effectLst>
            </a:rPr>
            <a:t>Program</a:t>
          </a:r>
          <a:endParaRPr lang="en-US" b="1" dirty="0">
            <a:effectLst>
              <a:outerShdw blurRad="38100" dist="38100" dir="2700000" algn="tl">
                <a:srgbClr val="000000">
                  <a:alpha val="43137"/>
                </a:srgbClr>
              </a:outerShdw>
            </a:effectLst>
          </a:endParaRPr>
        </a:p>
      </dgm:t>
    </dgm:pt>
    <dgm:pt modelId="{263A3CEA-4FAB-4A42-B1C3-8011760E451D}" type="parTrans" cxnId="{C1A08CA3-5F97-4742-9027-34A3E9032A5E}">
      <dgm:prSet/>
      <dgm:spPr/>
      <dgm:t>
        <a:bodyPr/>
        <a:lstStyle/>
        <a:p>
          <a:endParaRPr lang="en-US"/>
        </a:p>
      </dgm:t>
    </dgm:pt>
    <dgm:pt modelId="{210DF466-6F61-4899-8B1F-BC0FF634F786}" type="sibTrans" cxnId="{C1A08CA3-5F97-4742-9027-34A3E9032A5E}">
      <dgm:prSet/>
      <dgm:spPr/>
      <dgm:t>
        <a:bodyPr/>
        <a:lstStyle/>
        <a:p>
          <a:endParaRPr lang="en-US"/>
        </a:p>
      </dgm:t>
    </dgm:pt>
    <dgm:pt modelId="{56D39A84-D0C6-49CA-A9DA-AC949D21691B}">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effectLst>
                <a:outerShdw blurRad="38100" dist="38100" dir="2700000" algn="tl">
                  <a:srgbClr val="000000">
                    <a:alpha val="43137"/>
                  </a:srgbClr>
                </a:outerShdw>
              </a:effectLst>
            </a:rPr>
            <a:t>Different</a:t>
          </a:r>
        </a:p>
        <a:p>
          <a:r>
            <a:rPr lang="en-US" sz="1600" b="1" dirty="0" smtClean="0">
              <a:effectLst>
                <a:outerShdw blurRad="38100" dist="38100" dir="2700000" algn="tl">
                  <a:srgbClr val="000000">
                    <a:alpha val="43137"/>
                  </a:srgbClr>
                </a:outerShdw>
              </a:effectLst>
            </a:rPr>
            <a:t>Ages</a:t>
          </a:r>
          <a:endParaRPr lang="en-US" sz="1600" b="1" dirty="0">
            <a:effectLst>
              <a:outerShdw blurRad="38100" dist="38100" dir="2700000" algn="tl">
                <a:srgbClr val="000000">
                  <a:alpha val="43137"/>
                </a:srgbClr>
              </a:outerShdw>
            </a:effectLst>
          </a:endParaRPr>
        </a:p>
      </dgm:t>
    </dgm:pt>
    <dgm:pt modelId="{F7C2A0AB-BE92-468D-9D69-1F1C8B7BC41D}" type="parTrans" cxnId="{82050343-67A1-45FD-A341-138B8419800E}">
      <dgm:prSet/>
      <dgm:spPr/>
      <dgm:t>
        <a:bodyPr/>
        <a:lstStyle/>
        <a:p>
          <a:endParaRPr lang="en-US"/>
        </a:p>
      </dgm:t>
    </dgm:pt>
    <dgm:pt modelId="{579C27B4-0C99-4C22-9721-5B36511CE208}" type="sibTrans" cxnId="{82050343-67A1-45FD-A341-138B8419800E}">
      <dgm:prSet/>
      <dgm:spPr/>
      <dgm:t>
        <a:bodyPr/>
        <a:lstStyle/>
        <a:p>
          <a:endParaRPr lang="en-US"/>
        </a:p>
      </dgm:t>
    </dgm:pt>
    <dgm:pt modelId="{5D84B63E-13B0-43AB-A817-BB8B45DF943D}">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effectLst>
                <a:outerShdw blurRad="38100" dist="38100" dir="2700000" algn="tl">
                  <a:srgbClr val="000000">
                    <a:alpha val="43137"/>
                  </a:srgbClr>
                </a:outerShdw>
              </a:effectLst>
            </a:rPr>
            <a:t>Gender</a:t>
          </a:r>
          <a:endParaRPr lang="en-US" sz="1600" b="1" dirty="0">
            <a:effectLst>
              <a:outerShdw blurRad="38100" dist="38100" dir="2700000" algn="tl">
                <a:srgbClr val="000000">
                  <a:alpha val="43137"/>
                </a:srgbClr>
              </a:outerShdw>
            </a:effectLst>
          </a:endParaRPr>
        </a:p>
      </dgm:t>
    </dgm:pt>
    <dgm:pt modelId="{FDAD8F5F-EDA6-4336-9FC4-E0F152E60FFC}" type="parTrans" cxnId="{F7D11302-6CA6-469E-A490-C8A9ED1F5B4F}">
      <dgm:prSet/>
      <dgm:spPr/>
      <dgm:t>
        <a:bodyPr/>
        <a:lstStyle/>
        <a:p>
          <a:endParaRPr lang="en-US"/>
        </a:p>
      </dgm:t>
    </dgm:pt>
    <dgm:pt modelId="{5A16F30B-F115-405E-906F-D319929EE28B}" type="sibTrans" cxnId="{F7D11302-6CA6-469E-A490-C8A9ED1F5B4F}">
      <dgm:prSet/>
      <dgm:spPr/>
      <dgm:t>
        <a:bodyPr/>
        <a:lstStyle/>
        <a:p>
          <a:endParaRPr lang="en-US"/>
        </a:p>
      </dgm:t>
    </dgm:pt>
    <dgm:pt modelId="{6AE8E29B-7D31-43E7-A6C4-C0D75048CAC7}">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300" b="1" dirty="0" smtClean="0">
              <a:effectLst>
                <a:outerShdw blurRad="38100" dist="38100" dir="2700000" algn="tl">
                  <a:srgbClr val="000000">
                    <a:alpha val="43137"/>
                  </a:srgbClr>
                </a:outerShdw>
              </a:effectLst>
            </a:rPr>
            <a:t>Education Level</a:t>
          </a:r>
        </a:p>
      </dgm:t>
    </dgm:pt>
    <dgm:pt modelId="{2D6F803E-42C3-4F7B-9554-8D442F6B3AAD}" type="parTrans" cxnId="{D5EFBD46-74CC-41E4-962E-4592C7F9C048}">
      <dgm:prSet/>
      <dgm:spPr/>
      <dgm:t>
        <a:bodyPr/>
        <a:lstStyle/>
        <a:p>
          <a:endParaRPr lang="en-US"/>
        </a:p>
      </dgm:t>
    </dgm:pt>
    <dgm:pt modelId="{16534859-B114-44E2-B4A0-111C58E04705}" type="sibTrans" cxnId="{D5EFBD46-74CC-41E4-962E-4592C7F9C048}">
      <dgm:prSet/>
      <dgm:spPr/>
      <dgm:t>
        <a:bodyPr/>
        <a:lstStyle/>
        <a:p>
          <a:endParaRPr lang="en-US"/>
        </a:p>
      </dgm:t>
    </dgm:pt>
    <dgm:pt modelId="{FDA81E6B-5DC1-471C-A127-5505466061C5}">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effectLst>
                <a:outerShdw blurRad="38100" dist="38100" dir="2700000" algn="tl">
                  <a:srgbClr val="000000">
                    <a:alpha val="43137"/>
                  </a:srgbClr>
                </a:outerShdw>
              </a:effectLst>
            </a:rPr>
            <a:t>ESL</a:t>
          </a:r>
          <a:endParaRPr lang="en-US" sz="1600" b="1" dirty="0">
            <a:effectLst>
              <a:outerShdw blurRad="38100" dist="38100" dir="2700000" algn="tl">
                <a:srgbClr val="000000">
                  <a:alpha val="43137"/>
                </a:srgbClr>
              </a:outerShdw>
            </a:effectLst>
          </a:endParaRPr>
        </a:p>
      </dgm:t>
    </dgm:pt>
    <dgm:pt modelId="{AFD4381B-6FB5-46E5-BEA5-84D31E5BBCAD}" type="parTrans" cxnId="{F6E887A0-6FFA-4039-8520-A2C81D866C2A}">
      <dgm:prSet/>
      <dgm:spPr/>
      <dgm:t>
        <a:bodyPr/>
        <a:lstStyle/>
        <a:p>
          <a:endParaRPr lang="en-US"/>
        </a:p>
      </dgm:t>
    </dgm:pt>
    <dgm:pt modelId="{43B6C9E1-0AA0-4531-AA5E-CC7608C038FE}" type="sibTrans" cxnId="{F6E887A0-6FFA-4039-8520-A2C81D866C2A}">
      <dgm:prSet/>
      <dgm:spPr/>
      <dgm:t>
        <a:bodyPr/>
        <a:lstStyle/>
        <a:p>
          <a:endParaRPr lang="en-US"/>
        </a:p>
      </dgm:t>
    </dgm:pt>
    <dgm:pt modelId="{585ED07F-FC11-4785-B1E3-5C2AD352AF18}">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500" b="1" dirty="0" smtClean="0">
              <a:effectLst>
                <a:outerShdw blurRad="38100" dist="38100" dir="2700000" algn="tl">
                  <a:srgbClr val="000000">
                    <a:alpha val="43137"/>
                  </a:srgbClr>
                </a:outerShdw>
              </a:effectLst>
            </a:rPr>
            <a:t>Disability</a:t>
          </a:r>
          <a:endParaRPr lang="en-US" sz="1500" b="1" dirty="0">
            <a:effectLst>
              <a:outerShdw blurRad="38100" dist="38100" dir="2700000" algn="tl">
                <a:srgbClr val="000000">
                  <a:alpha val="43137"/>
                </a:srgbClr>
              </a:outerShdw>
            </a:effectLst>
          </a:endParaRPr>
        </a:p>
      </dgm:t>
    </dgm:pt>
    <dgm:pt modelId="{C09C7DC3-8781-428D-837E-74974E20C0AD}" type="parTrans" cxnId="{670E98C4-29BA-4DDF-AB04-A7D4D364043E}">
      <dgm:prSet/>
      <dgm:spPr/>
      <dgm:t>
        <a:bodyPr/>
        <a:lstStyle/>
        <a:p>
          <a:endParaRPr lang="en-US"/>
        </a:p>
      </dgm:t>
    </dgm:pt>
    <dgm:pt modelId="{79A498FF-44CC-4298-8255-AD074CE61FB4}" type="sibTrans" cxnId="{670E98C4-29BA-4DDF-AB04-A7D4D364043E}">
      <dgm:prSet/>
      <dgm:spPr/>
      <dgm:t>
        <a:bodyPr/>
        <a:lstStyle/>
        <a:p>
          <a:endParaRPr lang="en-US"/>
        </a:p>
      </dgm:t>
    </dgm:pt>
    <dgm:pt modelId="{75E620A4-C9F1-4ACD-98D7-D11D78AFD155}" type="pres">
      <dgm:prSet presAssocID="{C2DD3980-2C59-4724-AD96-A20B486481C3}" presName="Name0" presStyleCnt="0">
        <dgm:presLayoutVars>
          <dgm:chMax val="1"/>
          <dgm:dir/>
          <dgm:animLvl val="ctr"/>
          <dgm:resizeHandles val="exact"/>
        </dgm:presLayoutVars>
      </dgm:prSet>
      <dgm:spPr/>
      <dgm:t>
        <a:bodyPr/>
        <a:lstStyle/>
        <a:p>
          <a:endParaRPr lang="en-US"/>
        </a:p>
      </dgm:t>
    </dgm:pt>
    <dgm:pt modelId="{4B37A6F4-6FE2-421B-B1D8-F8F1CCFBC189}" type="pres">
      <dgm:prSet presAssocID="{EDE73321-9776-4BE7-A727-1E65332C5158}" presName="centerShape" presStyleLbl="node0" presStyleIdx="0" presStyleCnt="1"/>
      <dgm:spPr/>
      <dgm:t>
        <a:bodyPr/>
        <a:lstStyle/>
        <a:p>
          <a:endParaRPr lang="en-US"/>
        </a:p>
      </dgm:t>
    </dgm:pt>
    <dgm:pt modelId="{7280BD24-766F-447F-8612-0EA822AF06C4}" type="pres">
      <dgm:prSet presAssocID="{56D39A84-D0C6-49CA-A9DA-AC949D21691B}" presName="node" presStyleLbl="node1" presStyleIdx="0" presStyleCnt="5">
        <dgm:presLayoutVars>
          <dgm:bulletEnabled val="1"/>
        </dgm:presLayoutVars>
      </dgm:prSet>
      <dgm:spPr/>
      <dgm:t>
        <a:bodyPr/>
        <a:lstStyle/>
        <a:p>
          <a:endParaRPr lang="en-US"/>
        </a:p>
      </dgm:t>
    </dgm:pt>
    <dgm:pt modelId="{2C95FA82-F414-4A39-A06D-ED2F4A32DC50}" type="pres">
      <dgm:prSet presAssocID="{56D39A84-D0C6-49CA-A9DA-AC949D21691B}" presName="dummy" presStyleCnt="0"/>
      <dgm:spPr/>
    </dgm:pt>
    <dgm:pt modelId="{C96D3D3A-EC42-4AB3-AF79-2AFDBFB3F287}" type="pres">
      <dgm:prSet presAssocID="{579C27B4-0C99-4C22-9721-5B36511CE208}" presName="sibTrans" presStyleLbl="sibTrans2D1" presStyleIdx="0" presStyleCnt="5"/>
      <dgm:spPr/>
      <dgm:t>
        <a:bodyPr/>
        <a:lstStyle/>
        <a:p>
          <a:endParaRPr lang="en-US"/>
        </a:p>
      </dgm:t>
    </dgm:pt>
    <dgm:pt modelId="{0FB02F69-37C0-4188-B517-5A62466BC7FB}" type="pres">
      <dgm:prSet presAssocID="{5D84B63E-13B0-43AB-A817-BB8B45DF943D}" presName="node" presStyleLbl="node1" presStyleIdx="1" presStyleCnt="5">
        <dgm:presLayoutVars>
          <dgm:bulletEnabled val="1"/>
        </dgm:presLayoutVars>
      </dgm:prSet>
      <dgm:spPr/>
      <dgm:t>
        <a:bodyPr/>
        <a:lstStyle/>
        <a:p>
          <a:endParaRPr lang="en-US"/>
        </a:p>
      </dgm:t>
    </dgm:pt>
    <dgm:pt modelId="{D97B1632-7DA8-4F1B-83BF-0D68DAEB5B77}" type="pres">
      <dgm:prSet presAssocID="{5D84B63E-13B0-43AB-A817-BB8B45DF943D}" presName="dummy" presStyleCnt="0"/>
      <dgm:spPr/>
    </dgm:pt>
    <dgm:pt modelId="{3B9E1BED-025C-4789-9137-57739ACD62E8}" type="pres">
      <dgm:prSet presAssocID="{5A16F30B-F115-405E-906F-D319929EE28B}" presName="sibTrans" presStyleLbl="sibTrans2D1" presStyleIdx="1" presStyleCnt="5"/>
      <dgm:spPr/>
      <dgm:t>
        <a:bodyPr/>
        <a:lstStyle/>
        <a:p>
          <a:endParaRPr lang="en-US"/>
        </a:p>
      </dgm:t>
    </dgm:pt>
    <dgm:pt modelId="{71A3021E-B227-4946-A56D-454619C6020F}" type="pres">
      <dgm:prSet presAssocID="{6AE8E29B-7D31-43E7-A6C4-C0D75048CAC7}" presName="node" presStyleLbl="node1" presStyleIdx="2" presStyleCnt="5">
        <dgm:presLayoutVars>
          <dgm:bulletEnabled val="1"/>
        </dgm:presLayoutVars>
      </dgm:prSet>
      <dgm:spPr/>
      <dgm:t>
        <a:bodyPr/>
        <a:lstStyle/>
        <a:p>
          <a:endParaRPr lang="en-US"/>
        </a:p>
      </dgm:t>
    </dgm:pt>
    <dgm:pt modelId="{6848D916-B464-4788-BB18-B66C5208858B}" type="pres">
      <dgm:prSet presAssocID="{6AE8E29B-7D31-43E7-A6C4-C0D75048CAC7}" presName="dummy" presStyleCnt="0"/>
      <dgm:spPr/>
    </dgm:pt>
    <dgm:pt modelId="{966A8896-3289-419B-9708-DD8D063CF2CC}" type="pres">
      <dgm:prSet presAssocID="{16534859-B114-44E2-B4A0-111C58E04705}" presName="sibTrans" presStyleLbl="sibTrans2D1" presStyleIdx="2" presStyleCnt="5"/>
      <dgm:spPr/>
      <dgm:t>
        <a:bodyPr/>
        <a:lstStyle/>
        <a:p>
          <a:endParaRPr lang="en-US"/>
        </a:p>
      </dgm:t>
    </dgm:pt>
    <dgm:pt modelId="{C3444C98-68C1-4020-85E3-D0D93881C83A}" type="pres">
      <dgm:prSet presAssocID="{FDA81E6B-5DC1-471C-A127-5505466061C5}" presName="node" presStyleLbl="node1" presStyleIdx="3" presStyleCnt="5">
        <dgm:presLayoutVars>
          <dgm:bulletEnabled val="1"/>
        </dgm:presLayoutVars>
      </dgm:prSet>
      <dgm:spPr/>
      <dgm:t>
        <a:bodyPr/>
        <a:lstStyle/>
        <a:p>
          <a:endParaRPr lang="en-US"/>
        </a:p>
      </dgm:t>
    </dgm:pt>
    <dgm:pt modelId="{A5FB993A-C105-443B-8A78-20AAFACD6683}" type="pres">
      <dgm:prSet presAssocID="{FDA81E6B-5DC1-471C-A127-5505466061C5}" presName="dummy" presStyleCnt="0"/>
      <dgm:spPr/>
    </dgm:pt>
    <dgm:pt modelId="{3267FF06-0B65-4C9A-B3F6-0F4ADE34F3E8}" type="pres">
      <dgm:prSet presAssocID="{43B6C9E1-0AA0-4531-AA5E-CC7608C038FE}" presName="sibTrans" presStyleLbl="sibTrans2D1" presStyleIdx="3" presStyleCnt="5"/>
      <dgm:spPr/>
      <dgm:t>
        <a:bodyPr/>
        <a:lstStyle/>
        <a:p>
          <a:endParaRPr lang="en-US"/>
        </a:p>
      </dgm:t>
    </dgm:pt>
    <dgm:pt modelId="{3182EC90-C603-4848-A878-93B574722AE6}" type="pres">
      <dgm:prSet presAssocID="{585ED07F-FC11-4785-B1E3-5C2AD352AF18}" presName="node" presStyleLbl="node1" presStyleIdx="4" presStyleCnt="5">
        <dgm:presLayoutVars>
          <dgm:bulletEnabled val="1"/>
        </dgm:presLayoutVars>
      </dgm:prSet>
      <dgm:spPr/>
      <dgm:t>
        <a:bodyPr/>
        <a:lstStyle/>
        <a:p>
          <a:endParaRPr lang="en-US"/>
        </a:p>
      </dgm:t>
    </dgm:pt>
    <dgm:pt modelId="{08D4DAFF-189A-4BA6-A12B-22B837F8C351}" type="pres">
      <dgm:prSet presAssocID="{585ED07F-FC11-4785-B1E3-5C2AD352AF18}" presName="dummy" presStyleCnt="0"/>
      <dgm:spPr/>
    </dgm:pt>
    <dgm:pt modelId="{6A8DD17D-17F4-4B70-B155-1B7A7A47D2EF}" type="pres">
      <dgm:prSet presAssocID="{79A498FF-44CC-4298-8255-AD074CE61FB4}" presName="sibTrans" presStyleLbl="sibTrans2D1" presStyleIdx="4" presStyleCnt="5"/>
      <dgm:spPr/>
      <dgm:t>
        <a:bodyPr/>
        <a:lstStyle/>
        <a:p>
          <a:endParaRPr lang="en-US"/>
        </a:p>
      </dgm:t>
    </dgm:pt>
  </dgm:ptLst>
  <dgm:cxnLst>
    <dgm:cxn modelId="{ED23D54E-3F15-4C05-913A-E5B5DB95F479}" type="presOf" srcId="{16534859-B114-44E2-B4A0-111C58E04705}" destId="{966A8896-3289-419B-9708-DD8D063CF2CC}" srcOrd="0" destOrd="0" presId="urn:microsoft.com/office/officeart/2005/8/layout/radial6"/>
    <dgm:cxn modelId="{C1A08CA3-5F97-4742-9027-34A3E9032A5E}" srcId="{C2DD3980-2C59-4724-AD96-A20B486481C3}" destId="{EDE73321-9776-4BE7-A727-1E65332C5158}" srcOrd="0" destOrd="0" parTransId="{263A3CEA-4FAB-4A42-B1C3-8011760E451D}" sibTransId="{210DF466-6F61-4899-8B1F-BC0FF634F786}"/>
    <dgm:cxn modelId="{F6E887A0-6FFA-4039-8520-A2C81D866C2A}" srcId="{EDE73321-9776-4BE7-A727-1E65332C5158}" destId="{FDA81E6B-5DC1-471C-A127-5505466061C5}" srcOrd="3" destOrd="0" parTransId="{AFD4381B-6FB5-46E5-BEA5-84D31E5BBCAD}" sibTransId="{43B6C9E1-0AA0-4531-AA5E-CC7608C038FE}"/>
    <dgm:cxn modelId="{E374FEC4-E2A4-48AB-966F-B04CFEF8D235}" type="presOf" srcId="{56D39A84-D0C6-49CA-A9DA-AC949D21691B}" destId="{7280BD24-766F-447F-8612-0EA822AF06C4}" srcOrd="0" destOrd="0" presId="urn:microsoft.com/office/officeart/2005/8/layout/radial6"/>
    <dgm:cxn modelId="{6AD8766A-808D-41A6-8F3F-3E15F246C338}" type="presOf" srcId="{5D84B63E-13B0-43AB-A817-BB8B45DF943D}" destId="{0FB02F69-37C0-4188-B517-5A62466BC7FB}" srcOrd="0" destOrd="0" presId="urn:microsoft.com/office/officeart/2005/8/layout/radial6"/>
    <dgm:cxn modelId="{662E0A6F-C837-460D-B27B-F9DD8BDEC869}" type="presOf" srcId="{5A16F30B-F115-405E-906F-D319929EE28B}" destId="{3B9E1BED-025C-4789-9137-57739ACD62E8}" srcOrd="0" destOrd="0" presId="urn:microsoft.com/office/officeart/2005/8/layout/radial6"/>
    <dgm:cxn modelId="{D5EFBD46-74CC-41E4-962E-4592C7F9C048}" srcId="{EDE73321-9776-4BE7-A727-1E65332C5158}" destId="{6AE8E29B-7D31-43E7-A6C4-C0D75048CAC7}" srcOrd="2" destOrd="0" parTransId="{2D6F803E-42C3-4F7B-9554-8D442F6B3AAD}" sibTransId="{16534859-B114-44E2-B4A0-111C58E04705}"/>
    <dgm:cxn modelId="{941A0273-C71A-4956-943B-06FB87E253E5}" type="presOf" srcId="{FDA81E6B-5DC1-471C-A127-5505466061C5}" destId="{C3444C98-68C1-4020-85E3-D0D93881C83A}" srcOrd="0" destOrd="0" presId="urn:microsoft.com/office/officeart/2005/8/layout/radial6"/>
    <dgm:cxn modelId="{A175DDFB-0CB6-42F4-A297-B786F58DB116}" type="presOf" srcId="{C2DD3980-2C59-4724-AD96-A20B486481C3}" destId="{75E620A4-C9F1-4ACD-98D7-D11D78AFD155}" srcOrd="0" destOrd="0" presId="urn:microsoft.com/office/officeart/2005/8/layout/radial6"/>
    <dgm:cxn modelId="{933942F4-F5AB-4597-8038-73AE25D242C9}" type="presOf" srcId="{79A498FF-44CC-4298-8255-AD074CE61FB4}" destId="{6A8DD17D-17F4-4B70-B155-1B7A7A47D2EF}" srcOrd="0" destOrd="0" presId="urn:microsoft.com/office/officeart/2005/8/layout/radial6"/>
    <dgm:cxn modelId="{670E98C4-29BA-4DDF-AB04-A7D4D364043E}" srcId="{EDE73321-9776-4BE7-A727-1E65332C5158}" destId="{585ED07F-FC11-4785-B1E3-5C2AD352AF18}" srcOrd="4" destOrd="0" parTransId="{C09C7DC3-8781-428D-837E-74974E20C0AD}" sibTransId="{79A498FF-44CC-4298-8255-AD074CE61FB4}"/>
    <dgm:cxn modelId="{F7D11302-6CA6-469E-A490-C8A9ED1F5B4F}" srcId="{EDE73321-9776-4BE7-A727-1E65332C5158}" destId="{5D84B63E-13B0-43AB-A817-BB8B45DF943D}" srcOrd="1" destOrd="0" parTransId="{FDAD8F5F-EDA6-4336-9FC4-E0F152E60FFC}" sibTransId="{5A16F30B-F115-405E-906F-D319929EE28B}"/>
    <dgm:cxn modelId="{82050343-67A1-45FD-A341-138B8419800E}" srcId="{EDE73321-9776-4BE7-A727-1E65332C5158}" destId="{56D39A84-D0C6-49CA-A9DA-AC949D21691B}" srcOrd="0" destOrd="0" parTransId="{F7C2A0AB-BE92-468D-9D69-1F1C8B7BC41D}" sibTransId="{579C27B4-0C99-4C22-9721-5B36511CE208}"/>
    <dgm:cxn modelId="{79B7A653-80F3-4269-B49E-C48B3F7013E3}" type="presOf" srcId="{6AE8E29B-7D31-43E7-A6C4-C0D75048CAC7}" destId="{71A3021E-B227-4946-A56D-454619C6020F}" srcOrd="0" destOrd="0" presId="urn:microsoft.com/office/officeart/2005/8/layout/radial6"/>
    <dgm:cxn modelId="{DF2507E0-2285-438E-B069-479338AD5CDA}" type="presOf" srcId="{585ED07F-FC11-4785-B1E3-5C2AD352AF18}" destId="{3182EC90-C603-4848-A878-93B574722AE6}" srcOrd="0" destOrd="0" presId="urn:microsoft.com/office/officeart/2005/8/layout/radial6"/>
    <dgm:cxn modelId="{42178D1A-DAA1-4EA7-AE0B-4F28ABA6693F}" type="presOf" srcId="{43B6C9E1-0AA0-4531-AA5E-CC7608C038FE}" destId="{3267FF06-0B65-4C9A-B3F6-0F4ADE34F3E8}" srcOrd="0" destOrd="0" presId="urn:microsoft.com/office/officeart/2005/8/layout/radial6"/>
    <dgm:cxn modelId="{2AEB0B67-9888-4C52-89D4-C2D4F37129B3}" type="presOf" srcId="{EDE73321-9776-4BE7-A727-1E65332C5158}" destId="{4B37A6F4-6FE2-421B-B1D8-F8F1CCFBC189}" srcOrd="0" destOrd="0" presId="urn:microsoft.com/office/officeart/2005/8/layout/radial6"/>
    <dgm:cxn modelId="{A4469C5F-4B7D-4B1D-BD89-61F52CC1010D}" type="presOf" srcId="{579C27B4-0C99-4C22-9721-5B36511CE208}" destId="{C96D3D3A-EC42-4AB3-AF79-2AFDBFB3F287}" srcOrd="0" destOrd="0" presId="urn:microsoft.com/office/officeart/2005/8/layout/radial6"/>
    <dgm:cxn modelId="{C5645EA7-DEEB-4B22-BB42-C781196023EA}" type="presParOf" srcId="{75E620A4-C9F1-4ACD-98D7-D11D78AFD155}" destId="{4B37A6F4-6FE2-421B-B1D8-F8F1CCFBC189}" srcOrd="0" destOrd="0" presId="urn:microsoft.com/office/officeart/2005/8/layout/radial6"/>
    <dgm:cxn modelId="{CC72EA3F-56F7-4A09-A73D-7457928B3EEA}" type="presParOf" srcId="{75E620A4-C9F1-4ACD-98D7-D11D78AFD155}" destId="{7280BD24-766F-447F-8612-0EA822AF06C4}" srcOrd="1" destOrd="0" presId="urn:microsoft.com/office/officeart/2005/8/layout/radial6"/>
    <dgm:cxn modelId="{E32CEE27-1CA3-474D-B3B2-73A5FCCC6BC7}" type="presParOf" srcId="{75E620A4-C9F1-4ACD-98D7-D11D78AFD155}" destId="{2C95FA82-F414-4A39-A06D-ED2F4A32DC50}" srcOrd="2" destOrd="0" presId="urn:microsoft.com/office/officeart/2005/8/layout/radial6"/>
    <dgm:cxn modelId="{E9B69A97-7603-493F-805C-3DD9BB8361E7}" type="presParOf" srcId="{75E620A4-C9F1-4ACD-98D7-D11D78AFD155}" destId="{C96D3D3A-EC42-4AB3-AF79-2AFDBFB3F287}" srcOrd="3" destOrd="0" presId="urn:microsoft.com/office/officeart/2005/8/layout/radial6"/>
    <dgm:cxn modelId="{61A277EB-2EAC-4091-8720-511FB22A1325}" type="presParOf" srcId="{75E620A4-C9F1-4ACD-98D7-D11D78AFD155}" destId="{0FB02F69-37C0-4188-B517-5A62466BC7FB}" srcOrd="4" destOrd="0" presId="urn:microsoft.com/office/officeart/2005/8/layout/radial6"/>
    <dgm:cxn modelId="{8ABC5DA7-B23D-4388-B9F5-23EE65BB56C4}" type="presParOf" srcId="{75E620A4-C9F1-4ACD-98D7-D11D78AFD155}" destId="{D97B1632-7DA8-4F1B-83BF-0D68DAEB5B77}" srcOrd="5" destOrd="0" presId="urn:microsoft.com/office/officeart/2005/8/layout/radial6"/>
    <dgm:cxn modelId="{A9B1ED2B-2ACB-47D6-AC4C-E14FDEEA1C13}" type="presParOf" srcId="{75E620A4-C9F1-4ACD-98D7-D11D78AFD155}" destId="{3B9E1BED-025C-4789-9137-57739ACD62E8}" srcOrd="6" destOrd="0" presId="urn:microsoft.com/office/officeart/2005/8/layout/radial6"/>
    <dgm:cxn modelId="{C63FC587-AE84-4256-8818-69DF8FC1D88D}" type="presParOf" srcId="{75E620A4-C9F1-4ACD-98D7-D11D78AFD155}" destId="{71A3021E-B227-4946-A56D-454619C6020F}" srcOrd="7" destOrd="0" presId="urn:microsoft.com/office/officeart/2005/8/layout/radial6"/>
    <dgm:cxn modelId="{FAB4979D-A242-4EC3-85B0-D048D1F516CC}" type="presParOf" srcId="{75E620A4-C9F1-4ACD-98D7-D11D78AFD155}" destId="{6848D916-B464-4788-BB18-B66C5208858B}" srcOrd="8" destOrd="0" presId="urn:microsoft.com/office/officeart/2005/8/layout/radial6"/>
    <dgm:cxn modelId="{D9FDECD2-2263-46E2-A3CF-7F6BAD6E9753}" type="presParOf" srcId="{75E620A4-C9F1-4ACD-98D7-D11D78AFD155}" destId="{966A8896-3289-419B-9708-DD8D063CF2CC}" srcOrd="9" destOrd="0" presId="urn:microsoft.com/office/officeart/2005/8/layout/radial6"/>
    <dgm:cxn modelId="{CA177DC6-D8FE-4850-BE45-9F737A30DDA3}" type="presParOf" srcId="{75E620A4-C9F1-4ACD-98D7-D11D78AFD155}" destId="{C3444C98-68C1-4020-85E3-D0D93881C83A}" srcOrd="10" destOrd="0" presId="urn:microsoft.com/office/officeart/2005/8/layout/radial6"/>
    <dgm:cxn modelId="{52377BC6-3518-4F7B-B6AF-D78F1CF9ACFA}" type="presParOf" srcId="{75E620A4-C9F1-4ACD-98D7-D11D78AFD155}" destId="{A5FB993A-C105-443B-8A78-20AAFACD6683}" srcOrd="11" destOrd="0" presId="urn:microsoft.com/office/officeart/2005/8/layout/radial6"/>
    <dgm:cxn modelId="{B1B3843C-3F59-40A6-9BFA-BB2437149A51}" type="presParOf" srcId="{75E620A4-C9F1-4ACD-98D7-D11D78AFD155}" destId="{3267FF06-0B65-4C9A-B3F6-0F4ADE34F3E8}" srcOrd="12" destOrd="0" presId="urn:microsoft.com/office/officeart/2005/8/layout/radial6"/>
    <dgm:cxn modelId="{F28D648A-73C8-46D8-9B56-8BEB50062078}" type="presParOf" srcId="{75E620A4-C9F1-4ACD-98D7-D11D78AFD155}" destId="{3182EC90-C603-4848-A878-93B574722AE6}" srcOrd="13" destOrd="0" presId="urn:microsoft.com/office/officeart/2005/8/layout/radial6"/>
    <dgm:cxn modelId="{777BF94F-889D-4231-813F-C19CBC443C9E}" type="presParOf" srcId="{75E620A4-C9F1-4ACD-98D7-D11D78AFD155}" destId="{08D4DAFF-189A-4BA6-A12B-22B837F8C351}" srcOrd="14" destOrd="0" presId="urn:microsoft.com/office/officeart/2005/8/layout/radial6"/>
    <dgm:cxn modelId="{206FD743-38A2-4457-A93B-88FDB646F6E4}" type="presParOf" srcId="{75E620A4-C9F1-4ACD-98D7-D11D78AFD155}" destId="{6A8DD17D-17F4-4B70-B155-1B7A7A47D2E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278DA6-C99F-4E99-9127-03B03AFA7BE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8D6CAF39-CB09-4263-9550-8C96E03D6C8D}">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effectLst>
                <a:outerShdw blurRad="38100" dist="38100" dir="2700000" algn="tl">
                  <a:srgbClr val="000000">
                    <a:alpha val="43137"/>
                  </a:srgbClr>
                </a:outerShdw>
              </a:effectLst>
            </a:rPr>
            <a:t>Hearing provision</a:t>
          </a:r>
          <a:endParaRPr lang="en-US" b="1" dirty="0">
            <a:effectLst>
              <a:outerShdw blurRad="38100" dist="38100" dir="2700000" algn="tl">
                <a:srgbClr val="000000">
                  <a:alpha val="43137"/>
                </a:srgbClr>
              </a:outerShdw>
            </a:effectLst>
          </a:endParaRPr>
        </a:p>
      </dgm:t>
    </dgm:pt>
    <dgm:pt modelId="{D8EAE617-209A-4203-9DFA-41AD1EF295D9}" type="parTrans" cxnId="{A4E18525-4667-41AB-BBB2-E2F9250F60AA}">
      <dgm:prSet/>
      <dgm:spPr/>
      <dgm:t>
        <a:bodyPr/>
        <a:lstStyle/>
        <a:p>
          <a:endParaRPr lang="en-US"/>
        </a:p>
      </dgm:t>
    </dgm:pt>
    <dgm:pt modelId="{538F0F2A-FED1-40E2-BA91-142E0C01D3B7}" type="sibTrans" cxnId="{A4E18525-4667-41AB-BBB2-E2F9250F60AA}">
      <dgm:prSet/>
      <dgm:spPr/>
      <dgm:t>
        <a:bodyPr/>
        <a:lstStyle/>
        <a:p>
          <a:endParaRPr lang="en-US"/>
        </a:p>
      </dgm:t>
    </dgm:pt>
    <dgm:pt modelId="{06F97D21-C310-405F-ABCC-306952148A3E}">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Analyze Student Needs (severity and type of disability)</a:t>
          </a:r>
          <a:endParaRPr lang="en-US" dirty="0"/>
        </a:p>
      </dgm:t>
    </dgm:pt>
    <dgm:pt modelId="{2C9F8D6D-455D-426C-AB88-01E329ED3942}" type="parTrans" cxnId="{1A6C8790-0E80-425A-9E3F-C130222250C4}">
      <dgm:prSet/>
      <dgm:spPr/>
      <dgm:t>
        <a:bodyPr/>
        <a:lstStyle/>
        <a:p>
          <a:endParaRPr lang="en-US"/>
        </a:p>
      </dgm:t>
    </dgm:pt>
    <dgm:pt modelId="{78C18F78-DEC1-48CC-8EED-D49BB1EB00ED}" type="sibTrans" cxnId="{1A6C8790-0E80-425A-9E3F-C130222250C4}">
      <dgm:prSet/>
      <dgm:spPr/>
      <dgm:t>
        <a:bodyPr/>
        <a:lstStyle/>
        <a:p>
          <a:endParaRPr lang="en-US"/>
        </a:p>
      </dgm:t>
    </dgm:pt>
    <dgm:pt modelId="{E930A596-964B-4949-8314-19AD7C27FA99}">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Provide accommodation:</a:t>
          </a:r>
        </a:p>
        <a:p>
          <a:r>
            <a:rPr lang="en-US" dirty="0" smtClean="0"/>
            <a:t>&gt;  Location</a:t>
          </a:r>
        </a:p>
        <a:p>
          <a:r>
            <a:rPr lang="en-US" dirty="0" smtClean="0"/>
            <a:t>&gt;  Printed materials</a:t>
          </a:r>
        </a:p>
        <a:p>
          <a:r>
            <a:rPr lang="en-US" dirty="0" smtClean="0"/>
            <a:t>&gt;  Other as needed</a:t>
          </a:r>
          <a:endParaRPr lang="en-US" dirty="0"/>
        </a:p>
      </dgm:t>
    </dgm:pt>
    <dgm:pt modelId="{12C09D12-4D51-46F0-805D-52CF38766DDD}" type="parTrans" cxnId="{34D237AD-7310-44CE-910C-F64ECAEC76A0}">
      <dgm:prSet/>
      <dgm:spPr/>
      <dgm:t>
        <a:bodyPr/>
        <a:lstStyle/>
        <a:p>
          <a:endParaRPr lang="en-US"/>
        </a:p>
      </dgm:t>
    </dgm:pt>
    <dgm:pt modelId="{417E8291-BC84-4C68-8C3C-5220BD1DCF0B}" type="sibTrans" cxnId="{34D237AD-7310-44CE-910C-F64ECAEC76A0}">
      <dgm:prSet/>
      <dgm:spPr/>
      <dgm:t>
        <a:bodyPr/>
        <a:lstStyle/>
        <a:p>
          <a:endParaRPr lang="en-US"/>
        </a:p>
      </dgm:t>
    </dgm:pt>
    <dgm:pt modelId="{A87175AE-AD4E-4D92-B8C0-96177D8411EB}">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effectLst>
                <a:outerShdw blurRad="38100" dist="38100" dir="2700000" algn="tl">
                  <a:srgbClr val="000000">
                    <a:alpha val="43137"/>
                  </a:srgbClr>
                </a:outerShdw>
              </a:effectLst>
            </a:rPr>
            <a:t>Wheel-chair</a:t>
          </a:r>
          <a:endParaRPr lang="en-US" b="1" dirty="0">
            <a:effectLst>
              <a:outerShdw blurRad="38100" dist="38100" dir="2700000" algn="tl">
                <a:srgbClr val="000000">
                  <a:alpha val="43137"/>
                </a:srgbClr>
              </a:outerShdw>
            </a:effectLst>
          </a:endParaRPr>
        </a:p>
      </dgm:t>
    </dgm:pt>
    <dgm:pt modelId="{43F209A4-62F1-4013-AD19-7095F95C59AB}" type="parTrans" cxnId="{4D4E1DC7-77E9-4AB0-8A07-BA31139DF2F7}">
      <dgm:prSet/>
      <dgm:spPr/>
      <dgm:t>
        <a:bodyPr/>
        <a:lstStyle/>
        <a:p>
          <a:endParaRPr lang="en-US"/>
        </a:p>
      </dgm:t>
    </dgm:pt>
    <dgm:pt modelId="{96ABF12B-D1FE-4D2C-931A-6D344BFEC8E0}" type="sibTrans" cxnId="{4D4E1DC7-77E9-4AB0-8A07-BA31139DF2F7}">
      <dgm:prSet/>
      <dgm:spPr/>
      <dgm:t>
        <a:bodyPr/>
        <a:lstStyle/>
        <a:p>
          <a:endParaRPr lang="en-US"/>
        </a:p>
      </dgm:t>
    </dgm:pt>
    <dgm:pt modelId="{A77C8BC7-2314-4E1B-BE9D-5267F2C1AAB2}">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Location analysis for accessibility</a:t>
          </a:r>
          <a:endParaRPr lang="en-US" dirty="0"/>
        </a:p>
      </dgm:t>
    </dgm:pt>
    <dgm:pt modelId="{F5E03395-7ABF-4B17-8C1E-481FB9301746}" type="parTrans" cxnId="{93CFDFE3-3696-49D7-9123-54C0D203A216}">
      <dgm:prSet/>
      <dgm:spPr/>
      <dgm:t>
        <a:bodyPr/>
        <a:lstStyle/>
        <a:p>
          <a:endParaRPr lang="en-US"/>
        </a:p>
      </dgm:t>
    </dgm:pt>
    <dgm:pt modelId="{830F5F36-1ACC-4964-B2E5-1BB490112C3B}" type="sibTrans" cxnId="{93CFDFE3-3696-49D7-9123-54C0D203A216}">
      <dgm:prSet/>
      <dgm:spPr/>
      <dgm:t>
        <a:bodyPr/>
        <a:lstStyle/>
        <a:p>
          <a:endParaRPr lang="en-US"/>
        </a:p>
      </dgm:t>
    </dgm:pt>
    <dgm:pt modelId="{D6539E49-309B-4F45-AE65-97D5C970D827}">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smtClean="0"/>
            <a:t>Assistance provided for accessibility accommodations</a:t>
          </a:r>
          <a:endParaRPr lang="en-US" dirty="0"/>
        </a:p>
      </dgm:t>
    </dgm:pt>
    <dgm:pt modelId="{6A1947A3-E797-4DDE-A0C1-06A8CBB6CC6C}" type="parTrans" cxnId="{7A227015-B977-4D1A-BA8C-3F2507B671DA}">
      <dgm:prSet/>
      <dgm:spPr/>
      <dgm:t>
        <a:bodyPr/>
        <a:lstStyle/>
        <a:p>
          <a:endParaRPr lang="en-US"/>
        </a:p>
      </dgm:t>
    </dgm:pt>
    <dgm:pt modelId="{34CFF0A8-3B83-4F22-A1B6-D5C392FB3959}" type="sibTrans" cxnId="{7A227015-B977-4D1A-BA8C-3F2507B671DA}">
      <dgm:prSet/>
      <dgm:spPr/>
      <dgm:t>
        <a:bodyPr/>
        <a:lstStyle/>
        <a:p>
          <a:endParaRPr lang="en-US"/>
        </a:p>
      </dgm:t>
    </dgm:pt>
    <dgm:pt modelId="{A61B82D0-7782-4754-99C0-79BAB19185CB}" type="pres">
      <dgm:prSet presAssocID="{7E278DA6-C99F-4E99-9127-03B03AFA7BEC}" presName="list" presStyleCnt="0">
        <dgm:presLayoutVars>
          <dgm:dir/>
          <dgm:animLvl val="lvl"/>
        </dgm:presLayoutVars>
      </dgm:prSet>
      <dgm:spPr/>
      <dgm:t>
        <a:bodyPr/>
        <a:lstStyle/>
        <a:p>
          <a:endParaRPr lang="en-US"/>
        </a:p>
      </dgm:t>
    </dgm:pt>
    <dgm:pt modelId="{7E21B180-413F-4704-9BA1-2D08F7B3BC67}" type="pres">
      <dgm:prSet presAssocID="{8D6CAF39-CB09-4263-9550-8C96E03D6C8D}" presName="posSpace" presStyleCnt="0"/>
      <dgm:spPr/>
    </dgm:pt>
    <dgm:pt modelId="{163E2A70-1718-474A-9698-7A986E67030E}" type="pres">
      <dgm:prSet presAssocID="{8D6CAF39-CB09-4263-9550-8C96E03D6C8D}" presName="vertFlow" presStyleCnt="0"/>
      <dgm:spPr/>
    </dgm:pt>
    <dgm:pt modelId="{8F74FDF9-03D0-487A-92B6-D224AEFC9A5C}" type="pres">
      <dgm:prSet presAssocID="{8D6CAF39-CB09-4263-9550-8C96E03D6C8D}" presName="topSpace" presStyleCnt="0"/>
      <dgm:spPr/>
    </dgm:pt>
    <dgm:pt modelId="{E72C00A6-47BD-48BA-BBC0-7965ECBE8B8A}" type="pres">
      <dgm:prSet presAssocID="{8D6CAF39-CB09-4263-9550-8C96E03D6C8D}" presName="firstComp" presStyleCnt="0"/>
      <dgm:spPr/>
    </dgm:pt>
    <dgm:pt modelId="{C34FA08B-D8B8-4A75-8A8C-469F965B6439}" type="pres">
      <dgm:prSet presAssocID="{8D6CAF39-CB09-4263-9550-8C96E03D6C8D}" presName="firstChild" presStyleLbl="bgAccFollowNode1" presStyleIdx="0" presStyleCnt="4"/>
      <dgm:spPr/>
      <dgm:t>
        <a:bodyPr/>
        <a:lstStyle/>
        <a:p>
          <a:endParaRPr lang="en-US"/>
        </a:p>
      </dgm:t>
    </dgm:pt>
    <dgm:pt modelId="{A8967599-81CC-4CDB-B408-74D187B1AC74}" type="pres">
      <dgm:prSet presAssocID="{8D6CAF39-CB09-4263-9550-8C96E03D6C8D}" presName="firstChildTx" presStyleLbl="bgAccFollowNode1" presStyleIdx="0" presStyleCnt="4">
        <dgm:presLayoutVars>
          <dgm:bulletEnabled val="1"/>
        </dgm:presLayoutVars>
      </dgm:prSet>
      <dgm:spPr/>
      <dgm:t>
        <a:bodyPr/>
        <a:lstStyle/>
        <a:p>
          <a:endParaRPr lang="en-US"/>
        </a:p>
      </dgm:t>
    </dgm:pt>
    <dgm:pt modelId="{3C810298-E8F9-4B95-99FB-E423DDFEEF3C}" type="pres">
      <dgm:prSet presAssocID="{E930A596-964B-4949-8314-19AD7C27FA99}" presName="comp" presStyleCnt="0"/>
      <dgm:spPr/>
    </dgm:pt>
    <dgm:pt modelId="{BB640864-63DE-4C5D-921A-579B1D4C514B}" type="pres">
      <dgm:prSet presAssocID="{E930A596-964B-4949-8314-19AD7C27FA99}" presName="child" presStyleLbl="bgAccFollowNode1" presStyleIdx="1" presStyleCnt="4"/>
      <dgm:spPr/>
      <dgm:t>
        <a:bodyPr/>
        <a:lstStyle/>
        <a:p>
          <a:endParaRPr lang="en-US"/>
        </a:p>
      </dgm:t>
    </dgm:pt>
    <dgm:pt modelId="{090E343F-E860-4425-99CA-FCBC6B974EE0}" type="pres">
      <dgm:prSet presAssocID="{E930A596-964B-4949-8314-19AD7C27FA99}" presName="childTx" presStyleLbl="bgAccFollowNode1" presStyleIdx="1" presStyleCnt="4">
        <dgm:presLayoutVars>
          <dgm:bulletEnabled val="1"/>
        </dgm:presLayoutVars>
      </dgm:prSet>
      <dgm:spPr/>
      <dgm:t>
        <a:bodyPr/>
        <a:lstStyle/>
        <a:p>
          <a:endParaRPr lang="en-US"/>
        </a:p>
      </dgm:t>
    </dgm:pt>
    <dgm:pt modelId="{94D46CDB-9A45-4C3F-A0A5-46DC310B8CD7}" type="pres">
      <dgm:prSet presAssocID="{8D6CAF39-CB09-4263-9550-8C96E03D6C8D}" presName="negSpace" presStyleCnt="0"/>
      <dgm:spPr/>
    </dgm:pt>
    <dgm:pt modelId="{8A0D69F0-E1BB-47AB-B9D3-4CC2D58BD2E7}" type="pres">
      <dgm:prSet presAssocID="{8D6CAF39-CB09-4263-9550-8C96E03D6C8D}" presName="circle" presStyleLbl="node1" presStyleIdx="0" presStyleCnt="2"/>
      <dgm:spPr/>
      <dgm:t>
        <a:bodyPr/>
        <a:lstStyle/>
        <a:p>
          <a:endParaRPr lang="en-US"/>
        </a:p>
      </dgm:t>
    </dgm:pt>
    <dgm:pt modelId="{6B114DF4-D028-4615-A12C-1EF1245DA921}" type="pres">
      <dgm:prSet presAssocID="{538F0F2A-FED1-40E2-BA91-142E0C01D3B7}" presName="transSpace" presStyleCnt="0"/>
      <dgm:spPr/>
    </dgm:pt>
    <dgm:pt modelId="{B4F0D8B5-6749-4E13-979D-29901912BC92}" type="pres">
      <dgm:prSet presAssocID="{A87175AE-AD4E-4D92-B8C0-96177D8411EB}" presName="posSpace" presStyleCnt="0"/>
      <dgm:spPr/>
    </dgm:pt>
    <dgm:pt modelId="{B87E4385-B02E-4F2C-95CE-66339F15617F}" type="pres">
      <dgm:prSet presAssocID="{A87175AE-AD4E-4D92-B8C0-96177D8411EB}" presName="vertFlow" presStyleCnt="0"/>
      <dgm:spPr/>
    </dgm:pt>
    <dgm:pt modelId="{EA475476-6B21-4213-88F2-4896B00A58E6}" type="pres">
      <dgm:prSet presAssocID="{A87175AE-AD4E-4D92-B8C0-96177D8411EB}" presName="topSpace" presStyleCnt="0"/>
      <dgm:spPr/>
    </dgm:pt>
    <dgm:pt modelId="{F163AF47-D3E8-41EE-815F-E11C0CC28E26}" type="pres">
      <dgm:prSet presAssocID="{A87175AE-AD4E-4D92-B8C0-96177D8411EB}" presName="firstComp" presStyleCnt="0"/>
      <dgm:spPr/>
    </dgm:pt>
    <dgm:pt modelId="{1ACAECB0-99C4-4F66-9CA4-75C814288B21}" type="pres">
      <dgm:prSet presAssocID="{A87175AE-AD4E-4D92-B8C0-96177D8411EB}" presName="firstChild" presStyleLbl="bgAccFollowNode1" presStyleIdx="2" presStyleCnt="4"/>
      <dgm:spPr/>
      <dgm:t>
        <a:bodyPr/>
        <a:lstStyle/>
        <a:p>
          <a:endParaRPr lang="en-US"/>
        </a:p>
      </dgm:t>
    </dgm:pt>
    <dgm:pt modelId="{B5DA72DD-282D-48C6-9A42-BA9483E5CAB2}" type="pres">
      <dgm:prSet presAssocID="{A87175AE-AD4E-4D92-B8C0-96177D8411EB}" presName="firstChildTx" presStyleLbl="bgAccFollowNode1" presStyleIdx="2" presStyleCnt="4">
        <dgm:presLayoutVars>
          <dgm:bulletEnabled val="1"/>
        </dgm:presLayoutVars>
      </dgm:prSet>
      <dgm:spPr/>
      <dgm:t>
        <a:bodyPr/>
        <a:lstStyle/>
        <a:p>
          <a:endParaRPr lang="en-US"/>
        </a:p>
      </dgm:t>
    </dgm:pt>
    <dgm:pt modelId="{534E07FF-85A7-4BBD-95D6-1D06300F0210}" type="pres">
      <dgm:prSet presAssocID="{D6539E49-309B-4F45-AE65-97D5C970D827}" presName="comp" presStyleCnt="0"/>
      <dgm:spPr/>
    </dgm:pt>
    <dgm:pt modelId="{635FFEA4-10E0-4A8C-B031-CE760A23ABB1}" type="pres">
      <dgm:prSet presAssocID="{D6539E49-309B-4F45-AE65-97D5C970D827}" presName="child" presStyleLbl="bgAccFollowNode1" presStyleIdx="3" presStyleCnt="4"/>
      <dgm:spPr/>
      <dgm:t>
        <a:bodyPr/>
        <a:lstStyle/>
        <a:p>
          <a:endParaRPr lang="en-US"/>
        </a:p>
      </dgm:t>
    </dgm:pt>
    <dgm:pt modelId="{D6BC05E0-5019-47D2-9F8A-36E1AFFF0A6E}" type="pres">
      <dgm:prSet presAssocID="{D6539E49-309B-4F45-AE65-97D5C970D827}" presName="childTx" presStyleLbl="bgAccFollowNode1" presStyleIdx="3" presStyleCnt="4">
        <dgm:presLayoutVars>
          <dgm:bulletEnabled val="1"/>
        </dgm:presLayoutVars>
      </dgm:prSet>
      <dgm:spPr/>
      <dgm:t>
        <a:bodyPr/>
        <a:lstStyle/>
        <a:p>
          <a:endParaRPr lang="en-US"/>
        </a:p>
      </dgm:t>
    </dgm:pt>
    <dgm:pt modelId="{DD3E8A7E-EBC3-4599-87A9-2063C17DF75C}" type="pres">
      <dgm:prSet presAssocID="{A87175AE-AD4E-4D92-B8C0-96177D8411EB}" presName="negSpace" presStyleCnt="0"/>
      <dgm:spPr/>
    </dgm:pt>
    <dgm:pt modelId="{A65DD433-AC3F-462C-96C5-9D6BF1127851}" type="pres">
      <dgm:prSet presAssocID="{A87175AE-AD4E-4D92-B8C0-96177D8411EB}" presName="circle" presStyleLbl="node1" presStyleIdx="1" presStyleCnt="2"/>
      <dgm:spPr/>
      <dgm:t>
        <a:bodyPr/>
        <a:lstStyle/>
        <a:p>
          <a:endParaRPr lang="en-US"/>
        </a:p>
      </dgm:t>
    </dgm:pt>
  </dgm:ptLst>
  <dgm:cxnLst>
    <dgm:cxn modelId="{0E3ED043-DA19-437E-B556-61CFA4676078}" type="presOf" srcId="{06F97D21-C310-405F-ABCC-306952148A3E}" destId="{C34FA08B-D8B8-4A75-8A8C-469F965B6439}" srcOrd="0" destOrd="0" presId="urn:microsoft.com/office/officeart/2005/8/layout/hList9"/>
    <dgm:cxn modelId="{A4E18525-4667-41AB-BBB2-E2F9250F60AA}" srcId="{7E278DA6-C99F-4E99-9127-03B03AFA7BEC}" destId="{8D6CAF39-CB09-4263-9550-8C96E03D6C8D}" srcOrd="0" destOrd="0" parTransId="{D8EAE617-209A-4203-9DFA-41AD1EF295D9}" sibTransId="{538F0F2A-FED1-40E2-BA91-142E0C01D3B7}"/>
    <dgm:cxn modelId="{6C8D5B66-5D16-4CDF-A30D-7B7086452915}" type="presOf" srcId="{06F97D21-C310-405F-ABCC-306952148A3E}" destId="{A8967599-81CC-4CDB-B408-74D187B1AC74}" srcOrd="1" destOrd="0" presId="urn:microsoft.com/office/officeart/2005/8/layout/hList9"/>
    <dgm:cxn modelId="{9189573F-7346-454C-9BBD-3C699DD926FE}" type="presOf" srcId="{E930A596-964B-4949-8314-19AD7C27FA99}" destId="{090E343F-E860-4425-99CA-FCBC6B974EE0}" srcOrd="1" destOrd="0" presId="urn:microsoft.com/office/officeart/2005/8/layout/hList9"/>
    <dgm:cxn modelId="{4D4E1DC7-77E9-4AB0-8A07-BA31139DF2F7}" srcId="{7E278DA6-C99F-4E99-9127-03B03AFA7BEC}" destId="{A87175AE-AD4E-4D92-B8C0-96177D8411EB}" srcOrd="1" destOrd="0" parTransId="{43F209A4-62F1-4013-AD19-7095F95C59AB}" sibTransId="{96ABF12B-D1FE-4D2C-931A-6D344BFEC8E0}"/>
    <dgm:cxn modelId="{CB16A216-C280-4DAE-A67D-87C649CAFF83}" type="presOf" srcId="{D6539E49-309B-4F45-AE65-97D5C970D827}" destId="{635FFEA4-10E0-4A8C-B031-CE760A23ABB1}" srcOrd="0" destOrd="0" presId="urn:microsoft.com/office/officeart/2005/8/layout/hList9"/>
    <dgm:cxn modelId="{1A6C8790-0E80-425A-9E3F-C130222250C4}" srcId="{8D6CAF39-CB09-4263-9550-8C96E03D6C8D}" destId="{06F97D21-C310-405F-ABCC-306952148A3E}" srcOrd="0" destOrd="0" parTransId="{2C9F8D6D-455D-426C-AB88-01E329ED3942}" sibTransId="{78C18F78-DEC1-48CC-8EED-D49BB1EB00ED}"/>
    <dgm:cxn modelId="{FDE9F7B5-CAAA-4722-A647-F71B23D11400}" type="presOf" srcId="{E930A596-964B-4949-8314-19AD7C27FA99}" destId="{BB640864-63DE-4C5D-921A-579B1D4C514B}" srcOrd="0" destOrd="0" presId="urn:microsoft.com/office/officeart/2005/8/layout/hList9"/>
    <dgm:cxn modelId="{34D237AD-7310-44CE-910C-F64ECAEC76A0}" srcId="{8D6CAF39-CB09-4263-9550-8C96E03D6C8D}" destId="{E930A596-964B-4949-8314-19AD7C27FA99}" srcOrd="1" destOrd="0" parTransId="{12C09D12-4D51-46F0-805D-52CF38766DDD}" sibTransId="{417E8291-BC84-4C68-8C3C-5220BD1DCF0B}"/>
    <dgm:cxn modelId="{7A227015-B977-4D1A-BA8C-3F2507B671DA}" srcId="{A87175AE-AD4E-4D92-B8C0-96177D8411EB}" destId="{D6539E49-309B-4F45-AE65-97D5C970D827}" srcOrd="1" destOrd="0" parTransId="{6A1947A3-E797-4DDE-A0C1-06A8CBB6CC6C}" sibTransId="{34CFF0A8-3B83-4F22-A1B6-D5C392FB3959}"/>
    <dgm:cxn modelId="{B5BC1F3C-576C-4EAD-A50D-40402457F2E7}" type="presOf" srcId="{7E278DA6-C99F-4E99-9127-03B03AFA7BEC}" destId="{A61B82D0-7782-4754-99C0-79BAB19185CB}" srcOrd="0" destOrd="0" presId="urn:microsoft.com/office/officeart/2005/8/layout/hList9"/>
    <dgm:cxn modelId="{93CFDFE3-3696-49D7-9123-54C0D203A216}" srcId="{A87175AE-AD4E-4D92-B8C0-96177D8411EB}" destId="{A77C8BC7-2314-4E1B-BE9D-5267F2C1AAB2}" srcOrd="0" destOrd="0" parTransId="{F5E03395-7ABF-4B17-8C1E-481FB9301746}" sibTransId="{830F5F36-1ACC-4964-B2E5-1BB490112C3B}"/>
    <dgm:cxn modelId="{FBF76C6F-767A-487E-B668-11492F2597A3}" type="presOf" srcId="{8D6CAF39-CB09-4263-9550-8C96E03D6C8D}" destId="{8A0D69F0-E1BB-47AB-B9D3-4CC2D58BD2E7}" srcOrd="0" destOrd="0" presId="urn:microsoft.com/office/officeart/2005/8/layout/hList9"/>
    <dgm:cxn modelId="{DFD94CCC-BBE2-42BF-B5E7-8B0EA768A588}" type="presOf" srcId="{D6539E49-309B-4F45-AE65-97D5C970D827}" destId="{D6BC05E0-5019-47D2-9F8A-36E1AFFF0A6E}" srcOrd="1" destOrd="0" presId="urn:microsoft.com/office/officeart/2005/8/layout/hList9"/>
    <dgm:cxn modelId="{3A69A648-3C14-4DEE-8941-C63AA9B424EA}" type="presOf" srcId="{A77C8BC7-2314-4E1B-BE9D-5267F2C1AAB2}" destId="{B5DA72DD-282D-48C6-9A42-BA9483E5CAB2}" srcOrd="1" destOrd="0" presId="urn:microsoft.com/office/officeart/2005/8/layout/hList9"/>
    <dgm:cxn modelId="{8A2171FA-E47C-474A-B106-29CE5CB6F952}" type="presOf" srcId="{A87175AE-AD4E-4D92-B8C0-96177D8411EB}" destId="{A65DD433-AC3F-462C-96C5-9D6BF1127851}" srcOrd="0" destOrd="0" presId="urn:microsoft.com/office/officeart/2005/8/layout/hList9"/>
    <dgm:cxn modelId="{C52B9BA4-0208-4303-AFC7-010F0902CB43}" type="presOf" srcId="{A77C8BC7-2314-4E1B-BE9D-5267F2C1AAB2}" destId="{1ACAECB0-99C4-4F66-9CA4-75C814288B21}" srcOrd="0" destOrd="0" presId="urn:microsoft.com/office/officeart/2005/8/layout/hList9"/>
    <dgm:cxn modelId="{0D18EA45-E288-4B6D-8985-248DECEA1FDF}" type="presParOf" srcId="{A61B82D0-7782-4754-99C0-79BAB19185CB}" destId="{7E21B180-413F-4704-9BA1-2D08F7B3BC67}" srcOrd="0" destOrd="0" presId="urn:microsoft.com/office/officeart/2005/8/layout/hList9"/>
    <dgm:cxn modelId="{EC528423-9F81-4F38-8553-1A542569DA0C}" type="presParOf" srcId="{A61B82D0-7782-4754-99C0-79BAB19185CB}" destId="{163E2A70-1718-474A-9698-7A986E67030E}" srcOrd="1" destOrd="0" presId="urn:microsoft.com/office/officeart/2005/8/layout/hList9"/>
    <dgm:cxn modelId="{4061334D-A90E-4D62-B6BF-5CD8AF17C7AB}" type="presParOf" srcId="{163E2A70-1718-474A-9698-7A986E67030E}" destId="{8F74FDF9-03D0-487A-92B6-D224AEFC9A5C}" srcOrd="0" destOrd="0" presId="urn:microsoft.com/office/officeart/2005/8/layout/hList9"/>
    <dgm:cxn modelId="{410F9CCC-2BBC-4F41-9686-6511854830D7}" type="presParOf" srcId="{163E2A70-1718-474A-9698-7A986E67030E}" destId="{E72C00A6-47BD-48BA-BBC0-7965ECBE8B8A}" srcOrd="1" destOrd="0" presId="urn:microsoft.com/office/officeart/2005/8/layout/hList9"/>
    <dgm:cxn modelId="{75982A26-D0FF-40D5-8713-3CD8D5ECD7BE}" type="presParOf" srcId="{E72C00A6-47BD-48BA-BBC0-7965ECBE8B8A}" destId="{C34FA08B-D8B8-4A75-8A8C-469F965B6439}" srcOrd="0" destOrd="0" presId="urn:microsoft.com/office/officeart/2005/8/layout/hList9"/>
    <dgm:cxn modelId="{D1ECD08C-C9D5-48AE-B802-4C280259158C}" type="presParOf" srcId="{E72C00A6-47BD-48BA-BBC0-7965ECBE8B8A}" destId="{A8967599-81CC-4CDB-B408-74D187B1AC74}" srcOrd="1" destOrd="0" presId="urn:microsoft.com/office/officeart/2005/8/layout/hList9"/>
    <dgm:cxn modelId="{63733D49-DED5-4D94-BC6D-56544ED45002}" type="presParOf" srcId="{163E2A70-1718-474A-9698-7A986E67030E}" destId="{3C810298-E8F9-4B95-99FB-E423DDFEEF3C}" srcOrd="2" destOrd="0" presId="urn:microsoft.com/office/officeart/2005/8/layout/hList9"/>
    <dgm:cxn modelId="{4F872CC9-ED0C-4159-98C9-55C0BC010D01}" type="presParOf" srcId="{3C810298-E8F9-4B95-99FB-E423DDFEEF3C}" destId="{BB640864-63DE-4C5D-921A-579B1D4C514B}" srcOrd="0" destOrd="0" presId="urn:microsoft.com/office/officeart/2005/8/layout/hList9"/>
    <dgm:cxn modelId="{21718271-5D9F-4C2E-BB24-873710DEA9AD}" type="presParOf" srcId="{3C810298-E8F9-4B95-99FB-E423DDFEEF3C}" destId="{090E343F-E860-4425-99CA-FCBC6B974EE0}" srcOrd="1" destOrd="0" presId="urn:microsoft.com/office/officeart/2005/8/layout/hList9"/>
    <dgm:cxn modelId="{3D4710A0-A501-45B4-9132-BE61B01511C3}" type="presParOf" srcId="{A61B82D0-7782-4754-99C0-79BAB19185CB}" destId="{94D46CDB-9A45-4C3F-A0A5-46DC310B8CD7}" srcOrd="2" destOrd="0" presId="urn:microsoft.com/office/officeart/2005/8/layout/hList9"/>
    <dgm:cxn modelId="{3E48A8E0-897C-4988-9828-D919D997EC45}" type="presParOf" srcId="{A61B82D0-7782-4754-99C0-79BAB19185CB}" destId="{8A0D69F0-E1BB-47AB-B9D3-4CC2D58BD2E7}" srcOrd="3" destOrd="0" presId="urn:microsoft.com/office/officeart/2005/8/layout/hList9"/>
    <dgm:cxn modelId="{458A25EA-A444-4A59-842B-F6A1F856662A}" type="presParOf" srcId="{A61B82D0-7782-4754-99C0-79BAB19185CB}" destId="{6B114DF4-D028-4615-A12C-1EF1245DA921}" srcOrd="4" destOrd="0" presId="urn:microsoft.com/office/officeart/2005/8/layout/hList9"/>
    <dgm:cxn modelId="{C7DE6788-89EF-4A8B-AA01-06B0DED6C713}" type="presParOf" srcId="{A61B82D0-7782-4754-99C0-79BAB19185CB}" destId="{B4F0D8B5-6749-4E13-979D-29901912BC92}" srcOrd="5" destOrd="0" presId="urn:microsoft.com/office/officeart/2005/8/layout/hList9"/>
    <dgm:cxn modelId="{63BD5517-7D9A-49CB-BBBC-168836EBEF46}" type="presParOf" srcId="{A61B82D0-7782-4754-99C0-79BAB19185CB}" destId="{B87E4385-B02E-4F2C-95CE-66339F15617F}" srcOrd="6" destOrd="0" presId="urn:microsoft.com/office/officeart/2005/8/layout/hList9"/>
    <dgm:cxn modelId="{F205BC95-3A26-43E2-9458-1DB83BEEA425}" type="presParOf" srcId="{B87E4385-B02E-4F2C-95CE-66339F15617F}" destId="{EA475476-6B21-4213-88F2-4896B00A58E6}" srcOrd="0" destOrd="0" presId="urn:microsoft.com/office/officeart/2005/8/layout/hList9"/>
    <dgm:cxn modelId="{9B84495F-2991-4C20-A762-CD3C3CF77E3B}" type="presParOf" srcId="{B87E4385-B02E-4F2C-95CE-66339F15617F}" destId="{F163AF47-D3E8-41EE-815F-E11C0CC28E26}" srcOrd="1" destOrd="0" presId="urn:microsoft.com/office/officeart/2005/8/layout/hList9"/>
    <dgm:cxn modelId="{07E75854-2199-4716-BCFC-4DFFFB2A82F8}" type="presParOf" srcId="{F163AF47-D3E8-41EE-815F-E11C0CC28E26}" destId="{1ACAECB0-99C4-4F66-9CA4-75C814288B21}" srcOrd="0" destOrd="0" presId="urn:microsoft.com/office/officeart/2005/8/layout/hList9"/>
    <dgm:cxn modelId="{32153B3D-FC2E-4939-8267-EF244A77048E}" type="presParOf" srcId="{F163AF47-D3E8-41EE-815F-E11C0CC28E26}" destId="{B5DA72DD-282D-48C6-9A42-BA9483E5CAB2}" srcOrd="1" destOrd="0" presId="urn:microsoft.com/office/officeart/2005/8/layout/hList9"/>
    <dgm:cxn modelId="{D48B419F-194F-4BB4-A69E-706EB4E5BC74}" type="presParOf" srcId="{B87E4385-B02E-4F2C-95CE-66339F15617F}" destId="{534E07FF-85A7-4BBD-95D6-1D06300F0210}" srcOrd="2" destOrd="0" presId="urn:microsoft.com/office/officeart/2005/8/layout/hList9"/>
    <dgm:cxn modelId="{DAB765D3-CCFA-4DF5-9EDC-A8338DD42668}" type="presParOf" srcId="{534E07FF-85A7-4BBD-95D6-1D06300F0210}" destId="{635FFEA4-10E0-4A8C-B031-CE760A23ABB1}" srcOrd="0" destOrd="0" presId="urn:microsoft.com/office/officeart/2005/8/layout/hList9"/>
    <dgm:cxn modelId="{1DF50597-E994-4B30-8B20-FBF378549416}" type="presParOf" srcId="{534E07FF-85A7-4BBD-95D6-1D06300F0210}" destId="{D6BC05E0-5019-47D2-9F8A-36E1AFFF0A6E}" srcOrd="1" destOrd="0" presId="urn:microsoft.com/office/officeart/2005/8/layout/hList9"/>
    <dgm:cxn modelId="{D648E6FC-8538-471C-8E63-A7E4880DB46C}" type="presParOf" srcId="{A61B82D0-7782-4754-99C0-79BAB19185CB}" destId="{DD3E8A7E-EBC3-4599-87A9-2063C17DF75C}" srcOrd="7" destOrd="0" presId="urn:microsoft.com/office/officeart/2005/8/layout/hList9"/>
    <dgm:cxn modelId="{D19F62C9-9CFD-4973-8F78-78FC18D62E3E}" type="presParOf" srcId="{A61B82D0-7782-4754-99C0-79BAB19185CB}" destId="{A65DD433-AC3F-462C-96C5-9D6BF1127851}"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9AE49-1919-485C-9231-3B3D3B0F7DC4}">
      <dsp:nvSpPr>
        <dsp:cNvPr id="0" name=""/>
        <dsp:cNvSpPr/>
      </dsp:nvSpPr>
      <dsp:spPr>
        <a:xfrm>
          <a:off x="2238" y="780659"/>
          <a:ext cx="2182415" cy="547200"/>
        </a:xfrm>
        <a:prstGeom prst="rect">
          <a:avLst/>
        </a:prstGeom>
        <a:solidFill>
          <a:schemeClr val="accent1">
            <a:hueOff val="0"/>
            <a:satOff val="0"/>
            <a:lumOff val="0"/>
            <a:alphaOff val="0"/>
          </a:schemeClr>
        </a:solidFill>
        <a:ln w="15875" cap="flat" cmpd="sng" algn="ctr">
          <a:no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Primary</a:t>
          </a:r>
          <a:endParaRPr lang="en-US" sz="1900" b="1" kern="1200" dirty="0">
            <a:effectLst>
              <a:outerShdw blurRad="38100" dist="38100" dir="2700000" algn="tl">
                <a:srgbClr val="000000">
                  <a:alpha val="43137"/>
                </a:srgbClr>
              </a:outerShdw>
            </a:effectLst>
          </a:endParaRPr>
        </a:p>
      </dsp:txBody>
      <dsp:txXfrm>
        <a:off x="2238" y="780659"/>
        <a:ext cx="2182415" cy="547200"/>
      </dsp:txXfrm>
    </dsp:sp>
    <dsp:sp modelId="{B4E1C391-E6B0-435A-8FE8-A4D136DD4336}">
      <dsp:nvSpPr>
        <dsp:cNvPr id="0" name=""/>
        <dsp:cNvSpPr/>
      </dsp:nvSpPr>
      <dsp:spPr>
        <a:xfrm>
          <a:off x="2238" y="1327860"/>
          <a:ext cx="2182415" cy="2920680"/>
        </a:xfrm>
        <a:prstGeom prst="rect">
          <a:avLst/>
        </a:prstGeom>
        <a:solidFill>
          <a:schemeClr val="accent1">
            <a:alpha val="90000"/>
            <a:tint val="40000"/>
            <a:hueOff val="0"/>
            <a:satOff val="0"/>
            <a:lumOff val="0"/>
            <a:alphaOff val="0"/>
          </a:schemeClr>
        </a:solidFill>
        <a:ln w="15875" cap="flat" cmpd="sng" algn="ctr">
          <a:no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Race</a:t>
          </a:r>
          <a:endParaRPr lang="en-US" sz="1900" kern="1200" dirty="0"/>
        </a:p>
        <a:p>
          <a:pPr marL="171450" lvl="1" indent="-171450" algn="l" defTabSz="844550">
            <a:lnSpc>
              <a:spcPct val="90000"/>
            </a:lnSpc>
            <a:spcBef>
              <a:spcPct val="0"/>
            </a:spcBef>
            <a:spcAft>
              <a:spcPct val="15000"/>
            </a:spcAft>
            <a:buChar char="••"/>
          </a:pPr>
          <a:r>
            <a:rPr lang="en-US" sz="1900" kern="1200" dirty="0" smtClean="0"/>
            <a:t>Ethnicity</a:t>
          </a:r>
          <a:endParaRPr lang="en-US" sz="1900" kern="1200" dirty="0"/>
        </a:p>
        <a:p>
          <a:pPr marL="171450" lvl="1" indent="-171450" algn="l" defTabSz="844550">
            <a:lnSpc>
              <a:spcPct val="90000"/>
            </a:lnSpc>
            <a:spcBef>
              <a:spcPct val="0"/>
            </a:spcBef>
            <a:spcAft>
              <a:spcPct val="15000"/>
            </a:spcAft>
            <a:buChar char="••"/>
          </a:pPr>
          <a:r>
            <a:rPr lang="en-US" sz="1900" kern="1200" dirty="0" smtClean="0"/>
            <a:t>Age</a:t>
          </a:r>
          <a:endParaRPr lang="en-US" sz="1900" kern="1200" dirty="0"/>
        </a:p>
        <a:p>
          <a:pPr marL="171450" lvl="1" indent="-171450" algn="l" defTabSz="844550">
            <a:lnSpc>
              <a:spcPct val="90000"/>
            </a:lnSpc>
            <a:spcBef>
              <a:spcPct val="0"/>
            </a:spcBef>
            <a:spcAft>
              <a:spcPct val="15000"/>
            </a:spcAft>
            <a:buChar char="••"/>
          </a:pPr>
          <a:r>
            <a:rPr lang="en-US" sz="1900" kern="1200" dirty="0" smtClean="0"/>
            <a:t>Gender</a:t>
          </a:r>
          <a:endParaRPr lang="en-US" sz="1900" kern="1200" dirty="0"/>
        </a:p>
        <a:p>
          <a:pPr marL="171450" lvl="1" indent="-171450" algn="l" defTabSz="844550">
            <a:lnSpc>
              <a:spcPct val="90000"/>
            </a:lnSpc>
            <a:spcBef>
              <a:spcPct val="0"/>
            </a:spcBef>
            <a:spcAft>
              <a:spcPct val="15000"/>
            </a:spcAft>
            <a:buChar char="••"/>
          </a:pPr>
          <a:r>
            <a:rPr lang="en-US" sz="1900" kern="1200" dirty="0" smtClean="0"/>
            <a:t>Physical Ability</a:t>
          </a:r>
          <a:endParaRPr lang="en-US" sz="1900" kern="1200" dirty="0"/>
        </a:p>
        <a:p>
          <a:pPr marL="171450" lvl="1" indent="-171450" algn="l" defTabSz="844550">
            <a:lnSpc>
              <a:spcPct val="90000"/>
            </a:lnSpc>
            <a:spcBef>
              <a:spcPct val="0"/>
            </a:spcBef>
            <a:spcAft>
              <a:spcPct val="15000"/>
            </a:spcAft>
            <a:buChar char="••"/>
          </a:pPr>
          <a:r>
            <a:rPr lang="en-US" sz="1900" kern="1200" dirty="0" smtClean="0"/>
            <a:t>Physical Appearance</a:t>
          </a:r>
          <a:endParaRPr lang="en-US" sz="1900" kern="1200" dirty="0"/>
        </a:p>
        <a:p>
          <a:pPr marL="171450" lvl="1" indent="-171450" algn="l" defTabSz="844550">
            <a:lnSpc>
              <a:spcPct val="90000"/>
            </a:lnSpc>
            <a:spcBef>
              <a:spcPct val="0"/>
            </a:spcBef>
            <a:spcAft>
              <a:spcPct val="15000"/>
            </a:spcAft>
            <a:buChar char="••"/>
          </a:pPr>
          <a:r>
            <a:rPr lang="en-US" sz="1900" kern="1200" dirty="0" smtClean="0"/>
            <a:t>Sexual Orientation</a:t>
          </a:r>
          <a:endParaRPr lang="en-US" sz="1900" kern="1200" dirty="0"/>
        </a:p>
      </dsp:txBody>
      <dsp:txXfrm>
        <a:off x="2238" y="1327860"/>
        <a:ext cx="2182415" cy="2920680"/>
      </dsp:txXfrm>
    </dsp:sp>
    <dsp:sp modelId="{CED27B4D-1E23-4F30-9138-399196269723}">
      <dsp:nvSpPr>
        <dsp:cNvPr id="0" name=""/>
        <dsp:cNvSpPr/>
      </dsp:nvSpPr>
      <dsp:spPr>
        <a:xfrm>
          <a:off x="2490192" y="780659"/>
          <a:ext cx="2182415" cy="547200"/>
        </a:xfrm>
        <a:prstGeom prst="rect">
          <a:avLst/>
        </a:prstGeom>
        <a:solidFill>
          <a:schemeClr val="accent1">
            <a:hueOff val="0"/>
            <a:satOff val="0"/>
            <a:lumOff val="0"/>
            <a:alphaOff val="0"/>
          </a:schemeClr>
        </a:solidFill>
        <a:ln w="15875" cap="flat" cmpd="sng" algn="ctr">
          <a:no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Secondary</a:t>
          </a:r>
          <a:endParaRPr lang="en-US" sz="1900" b="1" kern="1200" dirty="0">
            <a:effectLst>
              <a:outerShdw blurRad="38100" dist="38100" dir="2700000" algn="tl">
                <a:srgbClr val="000000">
                  <a:alpha val="43137"/>
                </a:srgbClr>
              </a:outerShdw>
            </a:effectLst>
          </a:endParaRPr>
        </a:p>
      </dsp:txBody>
      <dsp:txXfrm>
        <a:off x="2490192" y="780659"/>
        <a:ext cx="2182415" cy="547200"/>
      </dsp:txXfrm>
    </dsp:sp>
    <dsp:sp modelId="{07639365-9E49-4F04-B73A-6E3690A5A5A1}">
      <dsp:nvSpPr>
        <dsp:cNvPr id="0" name=""/>
        <dsp:cNvSpPr/>
      </dsp:nvSpPr>
      <dsp:spPr>
        <a:xfrm>
          <a:off x="2490192" y="1327860"/>
          <a:ext cx="2182415" cy="2920680"/>
        </a:xfrm>
        <a:prstGeom prst="rect">
          <a:avLst/>
        </a:prstGeom>
        <a:solidFill>
          <a:schemeClr val="accent1">
            <a:alpha val="90000"/>
            <a:tint val="40000"/>
            <a:hueOff val="0"/>
            <a:satOff val="0"/>
            <a:lumOff val="0"/>
            <a:alphaOff val="0"/>
          </a:schemeClr>
        </a:solidFill>
        <a:ln w="15875" cap="flat" cmpd="sng" algn="ctr">
          <a:no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Marital Status</a:t>
          </a:r>
          <a:endParaRPr lang="en-US" sz="1900" kern="1200" dirty="0"/>
        </a:p>
        <a:p>
          <a:pPr marL="171450" lvl="1" indent="-171450" algn="l" defTabSz="844550">
            <a:lnSpc>
              <a:spcPct val="90000"/>
            </a:lnSpc>
            <a:spcBef>
              <a:spcPct val="0"/>
            </a:spcBef>
            <a:spcAft>
              <a:spcPct val="15000"/>
            </a:spcAft>
            <a:buChar char="••"/>
          </a:pPr>
          <a:r>
            <a:rPr lang="en-US" sz="1900" kern="1200" dirty="0" smtClean="0"/>
            <a:t>Military Affiliation</a:t>
          </a:r>
          <a:endParaRPr lang="en-US" sz="1900" kern="1200" dirty="0"/>
        </a:p>
        <a:p>
          <a:pPr marL="171450" lvl="1" indent="-171450" algn="l" defTabSz="844550">
            <a:lnSpc>
              <a:spcPct val="90000"/>
            </a:lnSpc>
            <a:spcBef>
              <a:spcPct val="0"/>
            </a:spcBef>
            <a:spcAft>
              <a:spcPct val="15000"/>
            </a:spcAft>
            <a:buChar char="••"/>
          </a:pPr>
          <a:r>
            <a:rPr lang="en-US" sz="1900" kern="1200" dirty="0" smtClean="0"/>
            <a:t>Religion</a:t>
          </a:r>
          <a:endParaRPr lang="en-US" sz="1900" kern="1200" dirty="0"/>
        </a:p>
        <a:p>
          <a:pPr marL="171450" lvl="1" indent="-171450" algn="l" defTabSz="844550">
            <a:lnSpc>
              <a:spcPct val="90000"/>
            </a:lnSpc>
            <a:spcBef>
              <a:spcPct val="0"/>
            </a:spcBef>
            <a:spcAft>
              <a:spcPct val="15000"/>
            </a:spcAft>
            <a:buChar char="••"/>
          </a:pPr>
          <a:r>
            <a:rPr lang="en-US" sz="1900" kern="1200" dirty="0" smtClean="0"/>
            <a:t>Geographic Location</a:t>
          </a:r>
          <a:endParaRPr lang="en-US" sz="1900" kern="1200" dirty="0"/>
        </a:p>
        <a:p>
          <a:pPr marL="171450" lvl="1" indent="-171450" algn="l" defTabSz="844550">
            <a:lnSpc>
              <a:spcPct val="90000"/>
            </a:lnSpc>
            <a:spcBef>
              <a:spcPct val="0"/>
            </a:spcBef>
            <a:spcAft>
              <a:spcPct val="15000"/>
            </a:spcAft>
            <a:buChar char="••"/>
          </a:pPr>
          <a:r>
            <a:rPr lang="en-US" sz="1900" kern="1200" dirty="0" smtClean="0"/>
            <a:t>Parental Status</a:t>
          </a:r>
          <a:endParaRPr lang="en-US" sz="1900" kern="1200" dirty="0"/>
        </a:p>
        <a:p>
          <a:pPr marL="171450" lvl="1" indent="-171450" algn="l" defTabSz="844550">
            <a:lnSpc>
              <a:spcPct val="90000"/>
            </a:lnSpc>
            <a:spcBef>
              <a:spcPct val="0"/>
            </a:spcBef>
            <a:spcAft>
              <a:spcPct val="15000"/>
            </a:spcAft>
            <a:buChar char="••"/>
          </a:pPr>
          <a:r>
            <a:rPr lang="en-US" sz="1900" kern="1200" dirty="0" smtClean="0"/>
            <a:t>Education</a:t>
          </a:r>
          <a:endParaRPr lang="en-US" sz="1900" kern="1200" dirty="0"/>
        </a:p>
      </dsp:txBody>
      <dsp:txXfrm>
        <a:off x="2490192" y="1327860"/>
        <a:ext cx="2182415" cy="2920680"/>
      </dsp:txXfrm>
    </dsp:sp>
    <dsp:sp modelId="{C7A43A5C-A9D9-4F01-AB4B-0C61B0766C3F}">
      <dsp:nvSpPr>
        <dsp:cNvPr id="0" name=""/>
        <dsp:cNvSpPr/>
      </dsp:nvSpPr>
      <dsp:spPr>
        <a:xfrm>
          <a:off x="4978146" y="780659"/>
          <a:ext cx="2182415" cy="547200"/>
        </a:xfrm>
        <a:prstGeom prst="rect">
          <a:avLst/>
        </a:prstGeom>
        <a:solidFill>
          <a:schemeClr val="accent1">
            <a:hueOff val="0"/>
            <a:satOff val="0"/>
            <a:lumOff val="0"/>
            <a:alphaOff val="0"/>
          </a:schemeClr>
        </a:solidFill>
        <a:ln w="15875" cap="flat" cmpd="sng" algn="ctr">
          <a:no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Functional</a:t>
          </a:r>
          <a:endParaRPr lang="en-US" sz="1900" b="1" kern="1200" dirty="0">
            <a:effectLst>
              <a:outerShdw blurRad="38100" dist="38100" dir="2700000" algn="tl">
                <a:srgbClr val="000000">
                  <a:alpha val="43137"/>
                </a:srgbClr>
              </a:outerShdw>
            </a:effectLst>
          </a:endParaRPr>
        </a:p>
      </dsp:txBody>
      <dsp:txXfrm>
        <a:off x="4978146" y="780659"/>
        <a:ext cx="2182415" cy="547200"/>
      </dsp:txXfrm>
    </dsp:sp>
    <dsp:sp modelId="{100A549C-33CD-4E41-9AE3-28F9036C1C43}">
      <dsp:nvSpPr>
        <dsp:cNvPr id="0" name=""/>
        <dsp:cNvSpPr/>
      </dsp:nvSpPr>
      <dsp:spPr>
        <a:xfrm>
          <a:off x="4978146" y="1327860"/>
          <a:ext cx="2182415" cy="2920680"/>
        </a:xfrm>
        <a:prstGeom prst="rect">
          <a:avLst/>
        </a:prstGeom>
        <a:solidFill>
          <a:schemeClr val="accent1">
            <a:alpha val="90000"/>
            <a:tint val="40000"/>
            <a:hueOff val="0"/>
            <a:satOff val="0"/>
            <a:lumOff val="0"/>
            <a:alphaOff val="0"/>
          </a:schemeClr>
        </a:solidFill>
        <a:ln w="15875" cap="flat" cmpd="sng" algn="ctr">
          <a:no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Management Status</a:t>
          </a:r>
          <a:endParaRPr lang="en-US" sz="1900" kern="1200" dirty="0"/>
        </a:p>
        <a:p>
          <a:pPr marL="171450" lvl="1" indent="-171450" algn="l" defTabSz="844550">
            <a:lnSpc>
              <a:spcPct val="90000"/>
            </a:lnSpc>
            <a:spcBef>
              <a:spcPct val="0"/>
            </a:spcBef>
            <a:spcAft>
              <a:spcPct val="15000"/>
            </a:spcAft>
            <a:buChar char="••"/>
          </a:pPr>
          <a:r>
            <a:rPr lang="en-US" sz="1900" kern="1200" dirty="0" smtClean="0"/>
            <a:t>Work Location</a:t>
          </a:r>
          <a:endParaRPr lang="en-US" sz="1900" kern="1200" dirty="0"/>
        </a:p>
        <a:p>
          <a:pPr marL="171450" lvl="1" indent="-171450" algn="l" defTabSz="844550">
            <a:lnSpc>
              <a:spcPct val="90000"/>
            </a:lnSpc>
            <a:spcBef>
              <a:spcPct val="0"/>
            </a:spcBef>
            <a:spcAft>
              <a:spcPct val="15000"/>
            </a:spcAft>
            <a:buChar char="••"/>
          </a:pPr>
          <a:r>
            <a:rPr lang="en-US" sz="1900" kern="1200" dirty="0" smtClean="0"/>
            <a:t>Seniority</a:t>
          </a:r>
          <a:endParaRPr lang="en-US" sz="1900" kern="1200" dirty="0"/>
        </a:p>
        <a:p>
          <a:pPr marL="171450" lvl="1" indent="-171450" algn="l" defTabSz="844550">
            <a:lnSpc>
              <a:spcPct val="90000"/>
            </a:lnSpc>
            <a:spcBef>
              <a:spcPct val="0"/>
            </a:spcBef>
            <a:spcAft>
              <a:spcPct val="15000"/>
            </a:spcAft>
            <a:buChar char="••"/>
          </a:pPr>
          <a:r>
            <a:rPr lang="en-US" sz="1900" kern="1200" dirty="0" smtClean="0"/>
            <a:t>Departmental Affiliation</a:t>
          </a:r>
          <a:endParaRPr lang="en-US" sz="1900" kern="1200" dirty="0"/>
        </a:p>
      </dsp:txBody>
      <dsp:txXfrm>
        <a:off x="4978146" y="1327860"/>
        <a:ext cx="2182415" cy="2920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DD17D-17F4-4B70-B155-1B7A7A47D2EF}">
      <dsp:nvSpPr>
        <dsp:cNvPr id="0" name=""/>
        <dsp:cNvSpPr/>
      </dsp:nvSpPr>
      <dsp:spPr>
        <a:xfrm>
          <a:off x="1865741" y="582914"/>
          <a:ext cx="3888517" cy="3888517"/>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67FF06-0B65-4C9A-B3F6-0F4ADE34F3E8}">
      <dsp:nvSpPr>
        <dsp:cNvPr id="0" name=""/>
        <dsp:cNvSpPr/>
      </dsp:nvSpPr>
      <dsp:spPr>
        <a:xfrm>
          <a:off x="1865741" y="582914"/>
          <a:ext cx="3888517" cy="3888517"/>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6A8896-3289-419B-9708-DD8D063CF2CC}">
      <dsp:nvSpPr>
        <dsp:cNvPr id="0" name=""/>
        <dsp:cNvSpPr/>
      </dsp:nvSpPr>
      <dsp:spPr>
        <a:xfrm>
          <a:off x="1865741" y="582914"/>
          <a:ext cx="3888517" cy="3888517"/>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9E1BED-025C-4789-9137-57739ACD62E8}">
      <dsp:nvSpPr>
        <dsp:cNvPr id="0" name=""/>
        <dsp:cNvSpPr/>
      </dsp:nvSpPr>
      <dsp:spPr>
        <a:xfrm>
          <a:off x="1865741" y="582914"/>
          <a:ext cx="3888517" cy="3888517"/>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6D3D3A-EC42-4AB3-AF79-2AFDBFB3F287}">
      <dsp:nvSpPr>
        <dsp:cNvPr id="0" name=""/>
        <dsp:cNvSpPr/>
      </dsp:nvSpPr>
      <dsp:spPr>
        <a:xfrm>
          <a:off x="1865741" y="582914"/>
          <a:ext cx="3888517" cy="3888517"/>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37A6F4-6FE2-421B-B1D8-F8F1CCFBC189}">
      <dsp:nvSpPr>
        <dsp:cNvPr id="0" name=""/>
        <dsp:cNvSpPr/>
      </dsp:nvSpPr>
      <dsp:spPr>
        <a:xfrm>
          <a:off x="2915170" y="1632343"/>
          <a:ext cx="1789658" cy="1789658"/>
        </a:xfrm>
        <a:prstGeom prst="ellipse">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effectLst>
                <a:outerShdw blurRad="38100" dist="38100" dir="2700000" algn="tl">
                  <a:srgbClr val="000000">
                    <a:alpha val="43137"/>
                  </a:srgbClr>
                </a:outerShdw>
              </a:effectLst>
            </a:rPr>
            <a:t>Training</a:t>
          </a:r>
        </a:p>
        <a:p>
          <a:pPr lvl="0" algn="ctr" defTabSz="1022350">
            <a:lnSpc>
              <a:spcPct val="90000"/>
            </a:lnSpc>
            <a:spcBef>
              <a:spcPct val="0"/>
            </a:spcBef>
            <a:spcAft>
              <a:spcPct val="35000"/>
            </a:spcAft>
          </a:pPr>
          <a:r>
            <a:rPr lang="en-US" sz="2300" b="1" kern="1200" dirty="0" smtClean="0">
              <a:effectLst>
                <a:outerShdw blurRad="38100" dist="38100" dir="2700000" algn="tl">
                  <a:srgbClr val="000000">
                    <a:alpha val="43137"/>
                  </a:srgbClr>
                </a:outerShdw>
              </a:effectLst>
            </a:rPr>
            <a:t>Program</a:t>
          </a:r>
          <a:endParaRPr lang="en-US" sz="2300" b="1" kern="1200" dirty="0">
            <a:effectLst>
              <a:outerShdw blurRad="38100" dist="38100" dir="2700000" algn="tl">
                <a:srgbClr val="000000">
                  <a:alpha val="43137"/>
                </a:srgbClr>
              </a:outerShdw>
            </a:effectLst>
          </a:endParaRPr>
        </a:p>
      </dsp:txBody>
      <dsp:txXfrm>
        <a:off x="3177259" y="1894432"/>
        <a:ext cx="1265480" cy="1265480"/>
      </dsp:txXfrm>
    </dsp:sp>
    <dsp:sp modelId="{7280BD24-766F-447F-8612-0EA822AF06C4}">
      <dsp:nvSpPr>
        <dsp:cNvPr id="0" name=""/>
        <dsp:cNvSpPr/>
      </dsp:nvSpPr>
      <dsp:spPr>
        <a:xfrm>
          <a:off x="3183619" y="1633"/>
          <a:ext cx="1252760" cy="1252760"/>
        </a:xfrm>
        <a:prstGeom prst="ellipse">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Different</a:t>
          </a:r>
        </a:p>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Ages</a:t>
          </a:r>
          <a:endParaRPr lang="en-US" sz="1600" b="1" kern="1200" dirty="0">
            <a:effectLst>
              <a:outerShdw blurRad="38100" dist="38100" dir="2700000" algn="tl">
                <a:srgbClr val="000000">
                  <a:alpha val="43137"/>
                </a:srgbClr>
              </a:outerShdw>
            </a:effectLst>
          </a:endParaRPr>
        </a:p>
      </dsp:txBody>
      <dsp:txXfrm>
        <a:off x="3367081" y="185095"/>
        <a:ext cx="885836" cy="885836"/>
      </dsp:txXfrm>
    </dsp:sp>
    <dsp:sp modelId="{0FB02F69-37C0-4188-B517-5A62466BC7FB}">
      <dsp:nvSpPr>
        <dsp:cNvPr id="0" name=""/>
        <dsp:cNvSpPr/>
      </dsp:nvSpPr>
      <dsp:spPr>
        <a:xfrm>
          <a:off x="4989827" y="1313919"/>
          <a:ext cx="1252760" cy="1252760"/>
        </a:xfrm>
        <a:prstGeom prst="ellipse">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Gender</a:t>
          </a:r>
          <a:endParaRPr lang="en-US" sz="1600" b="1" kern="1200" dirty="0">
            <a:effectLst>
              <a:outerShdw blurRad="38100" dist="38100" dir="2700000" algn="tl">
                <a:srgbClr val="000000">
                  <a:alpha val="43137"/>
                </a:srgbClr>
              </a:outerShdw>
            </a:effectLst>
          </a:endParaRPr>
        </a:p>
      </dsp:txBody>
      <dsp:txXfrm>
        <a:off x="5173289" y="1497381"/>
        <a:ext cx="885836" cy="885836"/>
      </dsp:txXfrm>
    </dsp:sp>
    <dsp:sp modelId="{71A3021E-B227-4946-A56D-454619C6020F}">
      <dsp:nvSpPr>
        <dsp:cNvPr id="0" name=""/>
        <dsp:cNvSpPr/>
      </dsp:nvSpPr>
      <dsp:spPr>
        <a:xfrm>
          <a:off x="4299917" y="3437244"/>
          <a:ext cx="1252760" cy="1252760"/>
        </a:xfrm>
        <a:prstGeom prst="ellipse">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effectLst>
                <a:outerShdw blurRad="38100" dist="38100" dir="2700000" algn="tl">
                  <a:srgbClr val="000000">
                    <a:alpha val="43137"/>
                  </a:srgbClr>
                </a:outerShdw>
              </a:effectLst>
            </a:rPr>
            <a:t>Education Level</a:t>
          </a:r>
        </a:p>
      </dsp:txBody>
      <dsp:txXfrm>
        <a:off x="4483379" y="3620706"/>
        <a:ext cx="885836" cy="885836"/>
      </dsp:txXfrm>
    </dsp:sp>
    <dsp:sp modelId="{C3444C98-68C1-4020-85E3-D0D93881C83A}">
      <dsp:nvSpPr>
        <dsp:cNvPr id="0" name=""/>
        <dsp:cNvSpPr/>
      </dsp:nvSpPr>
      <dsp:spPr>
        <a:xfrm>
          <a:off x="2067321" y="3437244"/>
          <a:ext cx="1252760" cy="1252760"/>
        </a:xfrm>
        <a:prstGeom prst="ellipse">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ESL</a:t>
          </a:r>
          <a:endParaRPr lang="en-US" sz="1600" b="1" kern="1200" dirty="0">
            <a:effectLst>
              <a:outerShdw blurRad="38100" dist="38100" dir="2700000" algn="tl">
                <a:srgbClr val="000000">
                  <a:alpha val="43137"/>
                </a:srgbClr>
              </a:outerShdw>
            </a:effectLst>
          </a:endParaRPr>
        </a:p>
      </dsp:txBody>
      <dsp:txXfrm>
        <a:off x="2250783" y="3620706"/>
        <a:ext cx="885836" cy="885836"/>
      </dsp:txXfrm>
    </dsp:sp>
    <dsp:sp modelId="{3182EC90-C603-4848-A878-93B574722AE6}">
      <dsp:nvSpPr>
        <dsp:cNvPr id="0" name=""/>
        <dsp:cNvSpPr/>
      </dsp:nvSpPr>
      <dsp:spPr>
        <a:xfrm>
          <a:off x="1377411" y="1313919"/>
          <a:ext cx="1252760" cy="1252760"/>
        </a:xfrm>
        <a:prstGeom prst="ellipse">
          <a:avLst/>
        </a:prstGeom>
        <a:solidFill>
          <a:schemeClr val="accen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Disability</a:t>
          </a:r>
          <a:endParaRPr lang="en-US" sz="1500" b="1" kern="1200" dirty="0">
            <a:effectLst>
              <a:outerShdw blurRad="38100" dist="38100" dir="2700000" algn="tl">
                <a:srgbClr val="000000">
                  <a:alpha val="43137"/>
                </a:srgbClr>
              </a:outerShdw>
            </a:effectLst>
          </a:endParaRPr>
        </a:p>
      </dsp:txBody>
      <dsp:txXfrm>
        <a:off x="1560873" y="1497381"/>
        <a:ext cx="885836" cy="885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13452-F315-41B3-8AA0-5A2CB8861DE8}" type="datetimeFigureOut">
              <a:rPr lang="en-US" smtClean="0"/>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1D8B-C823-42EB-8877-B9298892B080}" type="slidenum">
              <a:rPr lang="en-US" smtClean="0"/>
              <a:t>‹#›</a:t>
            </a:fld>
            <a:endParaRPr lang="en-US"/>
          </a:p>
        </p:txBody>
      </p:sp>
    </p:spTree>
    <p:extLst>
      <p:ext uri="{BB962C8B-B14F-4D97-AF65-F5344CB8AC3E}">
        <p14:creationId xmlns:p14="http://schemas.microsoft.com/office/powerpoint/2010/main" val="313260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umanmetrics.com/hr/JTypesResult.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USA Organization is large organization that is based in Norman, Oklahoma.  All new employees must participate in a mandatory training on the use of the organization’s electronic communication and phone system. All employees must demonstrate at least a minimal level of competence before they are provided access codes. This class consists of a diverse student population that consists of varying educational levels, ages, cultures, and disabilities. This training will provide all participants the knowledge and skill set that are required by this organization. </a:t>
            </a:r>
            <a:endParaRPr lang="en-US" dirty="0"/>
          </a:p>
        </p:txBody>
      </p:sp>
      <p:sp>
        <p:nvSpPr>
          <p:cNvPr id="4" name="Slide Number Placeholder 3"/>
          <p:cNvSpPr>
            <a:spLocks noGrp="1"/>
          </p:cNvSpPr>
          <p:nvPr>
            <p:ph type="sldNum" sz="quarter" idx="10"/>
          </p:nvPr>
        </p:nvSpPr>
        <p:spPr/>
        <p:txBody>
          <a:bodyPr/>
          <a:lstStyle/>
          <a:p>
            <a:fld id="{36021D8B-C823-42EB-8877-B9298892B080}" type="slidenum">
              <a:rPr lang="en-US" smtClean="0"/>
              <a:t>2</a:t>
            </a:fld>
            <a:endParaRPr lang="en-US"/>
          </a:p>
        </p:txBody>
      </p:sp>
    </p:spTree>
    <p:extLst>
      <p:ext uri="{BB962C8B-B14F-4D97-AF65-F5344CB8AC3E}">
        <p14:creationId xmlns:p14="http://schemas.microsoft.com/office/powerpoint/2010/main" val="211640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specific training session, different genders, ages, education levels, languages, and disabilities will be represented. The plan for the training session is to address each</a:t>
            </a:r>
            <a:r>
              <a:rPr lang="en-US" sz="1200" kern="1200" baseline="0" dirty="0" smtClean="0">
                <a:solidFill>
                  <a:schemeClr val="tx1"/>
                </a:solidFill>
                <a:effectLst/>
                <a:latin typeface="+mn-lt"/>
                <a:ea typeface="+mn-ea"/>
                <a:cs typeface="+mn-cs"/>
              </a:rPr>
              <a:t> of these areas in specific detail with various facilitation and diverse learning and instructional techniques as addressed in the USA Organization report by Team C.</a:t>
            </a:r>
            <a:endParaRPr lang="en-US" dirty="0"/>
          </a:p>
        </p:txBody>
      </p:sp>
      <p:sp>
        <p:nvSpPr>
          <p:cNvPr id="4" name="Slide Number Placeholder 3"/>
          <p:cNvSpPr>
            <a:spLocks noGrp="1"/>
          </p:cNvSpPr>
          <p:nvPr>
            <p:ph type="sldNum" sz="quarter" idx="10"/>
          </p:nvPr>
        </p:nvSpPr>
        <p:spPr/>
        <p:txBody>
          <a:bodyPr/>
          <a:lstStyle/>
          <a:p>
            <a:fld id="{36021D8B-C823-42EB-8877-B9298892B080}" type="slidenum">
              <a:rPr lang="en-US" smtClean="0"/>
              <a:t>4</a:t>
            </a:fld>
            <a:endParaRPr lang="en-US"/>
          </a:p>
        </p:txBody>
      </p:sp>
    </p:spTree>
    <p:extLst>
      <p:ext uri="{BB962C8B-B14F-4D97-AF65-F5344CB8AC3E}">
        <p14:creationId xmlns:p14="http://schemas.microsoft.com/office/powerpoint/2010/main" val="251220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Objective: </a:t>
            </a:r>
            <a:r>
              <a:rPr lang="en-US" sz="1200" kern="1200" dirty="0" smtClean="0">
                <a:solidFill>
                  <a:schemeClr val="tx1"/>
                </a:solidFill>
                <a:effectLst/>
                <a:latin typeface="+mn-lt"/>
                <a:ea typeface="+mn-ea"/>
                <a:cs typeface="+mn-cs"/>
              </a:rPr>
              <a:t>To train new employees on the use of the organization’s electronic communication and phone system.</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Preparation: </a:t>
            </a:r>
            <a:r>
              <a:rPr lang="en-US" sz="1200" kern="1200" dirty="0" smtClean="0">
                <a:solidFill>
                  <a:schemeClr val="tx1"/>
                </a:solidFill>
                <a:effectLst/>
                <a:latin typeface="+mn-lt"/>
                <a:ea typeface="+mn-ea"/>
                <a:cs typeface="+mn-cs"/>
              </a:rPr>
              <a:t>Each employee will come prepared to learn and participate in the training of the electronic communication function and the phone system at the USA Organization Facility.</a:t>
            </a:r>
          </a:p>
          <a:p>
            <a:endParaRPr lang="en-US" dirty="0"/>
          </a:p>
        </p:txBody>
      </p:sp>
      <p:sp>
        <p:nvSpPr>
          <p:cNvPr id="4" name="Slide Number Placeholder 3"/>
          <p:cNvSpPr>
            <a:spLocks noGrp="1"/>
          </p:cNvSpPr>
          <p:nvPr>
            <p:ph type="sldNum" sz="quarter" idx="10"/>
          </p:nvPr>
        </p:nvSpPr>
        <p:spPr/>
        <p:txBody>
          <a:bodyPr/>
          <a:lstStyle/>
          <a:p>
            <a:fld id="{36021D8B-C823-42EB-8877-B9298892B080}" type="slidenum">
              <a:rPr lang="en-US" smtClean="0"/>
              <a:t>5</a:t>
            </a:fld>
            <a:endParaRPr lang="en-US"/>
          </a:p>
        </p:txBody>
      </p:sp>
    </p:spTree>
    <p:extLst>
      <p:ext uri="{BB962C8B-B14F-4D97-AF65-F5344CB8AC3E}">
        <p14:creationId xmlns:p14="http://schemas.microsoft.com/office/powerpoint/2010/main" val="96330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assessment tool used while observing students as they participate in the problem-based learning activity will not positively identify individual ability levels.  Ongoing assessment tools such as examinations, surveys and questionnaires, and instructor observations throughout the training course will identify individual ability levels.  At the end of the training session, employees will complete test to determine their personality and suitable career choice on the website </a:t>
            </a:r>
            <a:r>
              <a:rPr lang="en-US" sz="1200" kern="1200" dirty="0" smtClean="0">
                <a:solidFill>
                  <a:schemeClr val="tx1"/>
                </a:solidFill>
                <a:effectLst/>
                <a:latin typeface="+mn-lt"/>
                <a:ea typeface="+mn-ea"/>
                <a:cs typeface="+mn-cs"/>
                <a:hlinkClick r:id="rId3"/>
              </a:rPr>
              <a:t>http://www.humanmetrics.com/hr/JTypesResult.aspx</a:t>
            </a:r>
            <a:r>
              <a:rPr lang="en-US" sz="1200" kern="1200" dirty="0" smtClean="0">
                <a:solidFill>
                  <a:schemeClr val="tx1"/>
                </a:solidFill>
                <a:effectLst/>
                <a:latin typeface="+mn-lt"/>
                <a:ea typeface="+mn-ea"/>
                <a:cs typeface="+mn-cs"/>
              </a:rPr>
              <a:t>.  A summative evaluation report will be created for upper management at the USA Organization to create future training courses, assist with career paths, and identify extrinsic motivators for all employees.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6021D8B-C823-42EB-8877-B9298892B080}" type="slidenum">
              <a:rPr lang="en-US" smtClean="0"/>
              <a:t>6</a:t>
            </a:fld>
            <a:endParaRPr lang="en-US"/>
          </a:p>
        </p:txBody>
      </p:sp>
    </p:spTree>
    <p:extLst>
      <p:ext uri="{BB962C8B-B14F-4D97-AF65-F5344CB8AC3E}">
        <p14:creationId xmlns:p14="http://schemas.microsoft.com/office/powerpoint/2010/main" val="374605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training will take into consideration all levels of the students and make adjustments accordingly.  Training materials will reflect the learning needs and styles of the students which will be determined from the personal learning style questionnaire previously mentioned. The students will be provided with hand-outs and will watch a PowerPoint presentation. Some materials will consist of large print with pictures for the older students and the English language learners. The readability levels will be adjusted with higher or lower grade level materials The materials will appeal to all types of learners and the trainer will facilitate discussion and answer any questions.</a:t>
            </a:r>
          </a:p>
          <a:p>
            <a:r>
              <a:rPr lang="en-US" sz="1200" kern="1200" dirty="0" smtClean="0">
                <a:solidFill>
                  <a:schemeClr val="tx1"/>
                </a:solidFill>
                <a:effectLst/>
                <a:latin typeface="+mn-lt"/>
                <a:ea typeface="+mn-ea"/>
                <a:cs typeface="+mn-cs"/>
              </a:rPr>
              <a:t>The learning environment will consist of a variety of activities that are challenging and draw upon the prior knowledge, culture, and experiences of the students. The students will construct knowledge, not just memorize it. Students will be provided opportunities to practice and show the skills learned.</a:t>
            </a:r>
          </a:p>
          <a:p>
            <a:r>
              <a:rPr lang="en-US" sz="1200" kern="1200" dirty="0" smtClean="0">
                <a:solidFill>
                  <a:schemeClr val="tx1"/>
                </a:solidFill>
                <a:effectLst/>
                <a:latin typeface="+mn-lt"/>
                <a:ea typeface="+mn-ea"/>
                <a:cs typeface="+mn-cs"/>
              </a:rPr>
              <a:t>Time will be allotted in class for the content to be presented, the students to apply the content and be assessed on their abilities. Extra time will be allotted for those that are having difficulty or broke into more manageable chunks.</a:t>
            </a:r>
          </a:p>
          <a:p>
            <a:r>
              <a:rPr lang="en-US" sz="1200" kern="1200" dirty="0" smtClean="0">
                <a:solidFill>
                  <a:schemeClr val="tx1"/>
                </a:solidFill>
                <a:effectLst/>
                <a:latin typeface="+mn-lt"/>
                <a:ea typeface="+mn-ea"/>
                <a:cs typeface="+mn-cs"/>
              </a:rPr>
              <a:t>The curriculum will be adapted to accommodate the learning styles of the students. The trainers will provide physical help for the physically challenged participant and materials will be made with larger text for those with poor eyesight. Employees that are having difficulties will be paired with a peer or work in small groups together. A dictionary will be provided for the ELL employees. The trainer assistant will read aloud the material, if necessary, for the hearing impaired and ELL employees.</a:t>
            </a:r>
          </a:p>
          <a:p>
            <a:r>
              <a:rPr lang="en-US" sz="1200" kern="1200" dirty="0" smtClean="0">
                <a:solidFill>
                  <a:schemeClr val="tx1"/>
                </a:solidFill>
                <a:effectLst/>
                <a:latin typeface="+mn-lt"/>
                <a:ea typeface="+mn-ea"/>
                <a:cs typeface="+mn-cs"/>
              </a:rPr>
              <a:t>Assessment strategies will be adapted according to the performance of the employees. The performance assessment will consist of the employees demonstrating the skills learned and</a:t>
            </a:r>
          </a:p>
          <a:p>
            <a:r>
              <a:rPr lang="en-US" sz="1200" kern="1200" dirty="0" smtClean="0">
                <a:solidFill>
                  <a:schemeClr val="tx1"/>
                </a:solidFill>
                <a:effectLst/>
                <a:latin typeface="+mn-lt"/>
                <a:ea typeface="+mn-ea"/>
                <a:cs typeface="+mn-cs"/>
              </a:rPr>
              <a:t>applying the skills when operating the phone and electronic communication system. The</a:t>
            </a:r>
          </a:p>
          <a:p>
            <a:r>
              <a:rPr lang="en-US" sz="1200" kern="1200" dirty="0" smtClean="0">
                <a:solidFill>
                  <a:schemeClr val="tx1"/>
                </a:solidFill>
                <a:effectLst/>
                <a:latin typeface="+mn-lt"/>
                <a:ea typeface="+mn-ea"/>
                <a:cs typeface="+mn-cs"/>
              </a:rPr>
              <a:t>employees will be assessed on their progress to determine if learning has taken place.</a:t>
            </a:r>
            <a:endParaRPr lang="en-US" dirty="0"/>
          </a:p>
        </p:txBody>
      </p:sp>
      <p:sp>
        <p:nvSpPr>
          <p:cNvPr id="4" name="Slide Number Placeholder 3"/>
          <p:cNvSpPr>
            <a:spLocks noGrp="1"/>
          </p:cNvSpPr>
          <p:nvPr>
            <p:ph type="sldNum" sz="quarter" idx="10"/>
          </p:nvPr>
        </p:nvSpPr>
        <p:spPr/>
        <p:txBody>
          <a:bodyPr/>
          <a:lstStyle/>
          <a:p>
            <a:fld id="{36021D8B-C823-42EB-8877-B9298892B080}" type="slidenum">
              <a:rPr lang="en-US" smtClean="0"/>
              <a:t>7</a:t>
            </a:fld>
            <a:endParaRPr lang="en-US" dirty="0"/>
          </a:p>
        </p:txBody>
      </p:sp>
    </p:spTree>
    <p:extLst>
      <p:ext uri="{BB962C8B-B14F-4D97-AF65-F5344CB8AC3E}">
        <p14:creationId xmlns:p14="http://schemas.microsoft.com/office/powerpoint/2010/main" val="73325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course must also accommodate students with disabilities.  The possibility for the scope of these disabilities is vast. However, at this point there are only two known disabilities.  One student has a hearing impairment while the other is confined to a wheelchair.  It is critical for the hearing impaired student to receive accommodations especially, since part of this training involves the use of a telephone. If possible, it is important that this student be able to hear the instructor and the other people in the class.  The severity of the hearing impairment will be critical in determining the level of accommodation necessary for accommodating this student. The solution may be as simple as making sure this student can sit close to the front of the room. It is also possible that this student receive technological assistance, including hardware and software that will make his or her experience similar to the other students. </a:t>
            </a:r>
          </a:p>
          <a:p>
            <a:r>
              <a:rPr lang="en-US" sz="1200" kern="1200" dirty="0" smtClean="0">
                <a:solidFill>
                  <a:schemeClr val="tx1"/>
                </a:solidFill>
                <a:effectLst/>
                <a:latin typeface="+mn-lt"/>
                <a:ea typeface="+mn-ea"/>
                <a:cs typeface="+mn-cs"/>
              </a:rPr>
              <a:t>The student who is confined to a wheelchair must be able to access the classroom that the course will be given in.  The student must also be able to access any of the resources in the room necessary for completing the course. They must have access to a workstation that accommodates the size and shape of the wheelchair and gives the student enough clearance to move about freely. If this is impossible, it may be necessary that the teaching assistant be available to bring necessary resources to the student if the physically challenged student cannot access them on their own.</a:t>
            </a:r>
            <a:endParaRPr lang="en-US" dirty="0"/>
          </a:p>
        </p:txBody>
      </p:sp>
      <p:sp>
        <p:nvSpPr>
          <p:cNvPr id="4" name="Slide Number Placeholder 3"/>
          <p:cNvSpPr>
            <a:spLocks noGrp="1"/>
          </p:cNvSpPr>
          <p:nvPr>
            <p:ph type="sldNum" sz="quarter" idx="10"/>
          </p:nvPr>
        </p:nvSpPr>
        <p:spPr/>
        <p:txBody>
          <a:bodyPr/>
          <a:lstStyle/>
          <a:p>
            <a:fld id="{36021D8B-C823-42EB-8877-B9298892B080}" type="slidenum">
              <a:rPr lang="en-US" smtClean="0"/>
              <a:t>8</a:t>
            </a:fld>
            <a:endParaRPr lang="en-US"/>
          </a:p>
        </p:txBody>
      </p:sp>
    </p:spTree>
    <p:extLst>
      <p:ext uri="{BB962C8B-B14F-4D97-AF65-F5344CB8AC3E}">
        <p14:creationId xmlns:p14="http://schemas.microsoft.com/office/powerpoint/2010/main" val="275546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C7753BE-2172-4D97-A462-A64F5F80ACCD}" type="datetimeFigureOut">
              <a:rPr lang="en-US" smtClean="0"/>
              <a:t>12/3/2012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AE5022C-C80A-4FA5-A847-95B9A724C25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753BE-2172-4D97-A462-A64F5F80ACCD}"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5022C-C80A-4FA5-A847-95B9A724C2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753BE-2172-4D97-A462-A64F5F80ACCD}"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5022C-C80A-4FA5-A847-95B9A724C2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753BE-2172-4D97-A462-A64F5F80ACCD}"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5022C-C80A-4FA5-A847-95B9A724C2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753BE-2172-4D97-A462-A64F5F80ACCD}"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5022C-C80A-4FA5-A847-95B9A724C25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C7753BE-2172-4D97-A462-A64F5F80ACCD}"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5022C-C80A-4FA5-A847-95B9A724C25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7753BE-2172-4D97-A462-A64F5F80ACCD}" type="datetimeFigureOut">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5022C-C80A-4FA5-A847-95B9A724C2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753BE-2172-4D97-A462-A64F5F80ACCD}" type="datetimeFigureOut">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5022C-C80A-4FA5-A847-95B9A724C2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753BE-2172-4D97-A462-A64F5F80ACCD}" type="datetimeFigureOut">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5022C-C80A-4FA5-A847-95B9A724C2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7753BE-2172-4D97-A462-A64F5F80ACCD}" type="datetimeFigureOut">
              <a:rPr lang="en-US" smtClean="0"/>
              <a:t>12/3/2012</a:t>
            </a:fld>
            <a:endParaRPr lang="en-US"/>
          </a:p>
        </p:txBody>
      </p:sp>
      <p:sp>
        <p:nvSpPr>
          <p:cNvPr id="7" name="Slide Number Placeholder 6"/>
          <p:cNvSpPr>
            <a:spLocks noGrp="1"/>
          </p:cNvSpPr>
          <p:nvPr>
            <p:ph type="sldNum" sz="quarter" idx="12"/>
          </p:nvPr>
        </p:nvSpPr>
        <p:spPr/>
        <p:txBody>
          <a:bodyPr/>
          <a:lstStyle/>
          <a:p>
            <a:fld id="{2AE5022C-C80A-4FA5-A847-95B9A724C25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753BE-2172-4D97-A462-A64F5F80ACCD}" type="datetimeFigureOut">
              <a:rPr lang="en-US" smtClean="0"/>
              <a:t>12/3/2012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AE5022C-C80A-4FA5-A847-95B9A724C2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C7753BE-2172-4D97-A462-A64F5F80ACCD}" type="datetimeFigureOut">
              <a:rPr lang="en-US" smtClean="0"/>
              <a:t>12/3/2012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AE5022C-C80A-4FA5-A847-95B9A724C2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umanmetrics.com/hr/JTypesResult.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eople.usd.edu/~bwjames/tut/learning-style/stylest.html" TargetMode="External"/><Relationship Id="rId2" Type="http://schemas.openxmlformats.org/officeDocument/2006/relationships/hyperlink" Target="http://www.zeromillion.com/econ/workplace-diversity.html" TargetMode="External"/><Relationship Id="rId1" Type="http://schemas.openxmlformats.org/officeDocument/2006/relationships/slideLayout" Target="../slideLayouts/slideLayout2.xml"/><Relationship Id="rId4" Type="http://schemas.openxmlformats.org/officeDocument/2006/relationships/hyperlink" Target="http://www.inmotionmagazine.com/glas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eople.usd.edu/~bwjames/tut/learning-style/styles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USA Organization</a:t>
            </a:r>
            <a:br>
              <a:rPr lang="en-US" dirty="0" smtClean="0"/>
            </a:br>
            <a:r>
              <a:rPr lang="en-US" dirty="0" smtClean="0"/>
              <a:t>Diversity</a:t>
            </a:r>
            <a:endParaRPr lang="en-US" dirty="0"/>
          </a:p>
        </p:txBody>
      </p:sp>
      <p:sp>
        <p:nvSpPr>
          <p:cNvPr id="3" name="Subtitle 2"/>
          <p:cNvSpPr>
            <a:spLocks noGrp="1"/>
          </p:cNvSpPr>
          <p:nvPr>
            <p:ph type="subTitle" idx="1"/>
          </p:nvPr>
        </p:nvSpPr>
        <p:spPr>
          <a:xfrm>
            <a:off x="4733365" y="4421080"/>
            <a:ext cx="3309803" cy="1598720"/>
          </a:xfrm>
        </p:spPr>
        <p:txBody>
          <a:bodyPr>
            <a:normAutofit fontScale="47500" lnSpcReduction="20000"/>
          </a:bodyPr>
          <a:lstStyle/>
          <a:p>
            <a:r>
              <a:rPr lang="en-US" sz="2500" dirty="0"/>
              <a:t>12/3/2012 </a:t>
            </a:r>
            <a:endParaRPr lang="en-US" sz="2500" dirty="0" smtClean="0"/>
          </a:p>
          <a:p>
            <a:endParaRPr lang="en-US" sz="2500" dirty="0"/>
          </a:p>
          <a:p>
            <a:r>
              <a:rPr lang="en-US" sz="2500" dirty="0" smtClean="0"/>
              <a:t>By: Dee </a:t>
            </a:r>
            <a:r>
              <a:rPr lang="en-US" sz="2500" dirty="0" err="1"/>
              <a:t>Algeré</a:t>
            </a:r>
            <a:r>
              <a:rPr lang="en-US" sz="2500" dirty="0"/>
              <a:t>,</a:t>
            </a:r>
            <a:r>
              <a:rPr lang="en-US" sz="2500" b="1" dirty="0"/>
              <a:t> </a:t>
            </a:r>
            <a:r>
              <a:rPr lang="en-US" sz="2500" dirty="0"/>
              <a:t>Kristy Cotton, Ginny Heenan, </a:t>
            </a:r>
            <a:r>
              <a:rPr lang="en-US" sz="2500" dirty="0" err="1"/>
              <a:t>Dickran</a:t>
            </a:r>
            <a:r>
              <a:rPr lang="en-US" sz="2500" dirty="0"/>
              <a:t> </a:t>
            </a:r>
            <a:r>
              <a:rPr lang="en-US" sz="2500" dirty="0" err="1"/>
              <a:t>Parunak</a:t>
            </a:r>
            <a:r>
              <a:rPr lang="en-US" sz="2500" dirty="0"/>
              <a:t>, Christine </a:t>
            </a:r>
            <a:r>
              <a:rPr lang="en-US" sz="2500" dirty="0" err="1"/>
              <a:t>Zodrow</a:t>
            </a:r>
            <a:endParaRPr lang="en-US" sz="2500" dirty="0"/>
          </a:p>
          <a:p>
            <a:r>
              <a:rPr lang="en-US" sz="2500" dirty="0" smtClean="0"/>
              <a:t>      </a:t>
            </a:r>
          </a:p>
          <a:p>
            <a:r>
              <a:rPr lang="en-US" sz="2500" dirty="0" smtClean="0"/>
              <a:t>AET 525</a:t>
            </a:r>
          </a:p>
          <a:p>
            <a:r>
              <a:rPr lang="en-US" sz="2500" dirty="0" smtClean="0"/>
              <a:t>Professor Lisa Marie Portugal</a:t>
            </a:r>
          </a:p>
          <a:p>
            <a:endParaRPr lang="en-US" dirty="0"/>
          </a:p>
        </p:txBody>
      </p:sp>
    </p:spTree>
    <p:extLst>
      <p:ext uri="{BB962C8B-B14F-4D97-AF65-F5344CB8AC3E}">
        <p14:creationId xmlns:p14="http://schemas.microsoft.com/office/powerpoint/2010/main" val="286631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Resources</a:t>
            </a:r>
            <a:endParaRPr lang="en-US" dirty="0"/>
          </a:p>
        </p:txBody>
      </p:sp>
      <p:sp>
        <p:nvSpPr>
          <p:cNvPr id="3" name="Content Placeholder 2"/>
          <p:cNvSpPr>
            <a:spLocks noGrp="1"/>
          </p:cNvSpPr>
          <p:nvPr>
            <p:ph idx="1"/>
          </p:nvPr>
        </p:nvSpPr>
        <p:spPr>
          <a:xfrm>
            <a:off x="1043492" y="1524000"/>
            <a:ext cx="6777317" cy="4800600"/>
          </a:xfrm>
        </p:spPr>
        <p:txBody>
          <a:bodyPr>
            <a:normAutofit/>
          </a:bodyPr>
          <a:lstStyle/>
          <a:p>
            <a:pPr marL="68580" indent="0">
              <a:lnSpc>
                <a:spcPct val="170000"/>
              </a:lnSpc>
              <a:buNone/>
            </a:pPr>
            <a:r>
              <a:rPr lang="en-US" sz="1100" dirty="0" err="1"/>
              <a:t>Conlan</a:t>
            </a:r>
            <a:r>
              <a:rPr lang="en-US" sz="1100" dirty="0"/>
              <a:t>, J., Grabowski, S. and Smith, K. (2012). Adult Learning. Retrieved from   </a:t>
            </a:r>
          </a:p>
          <a:p>
            <a:pPr marL="68580" indent="0">
              <a:lnSpc>
                <a:spcPct val="170000"/>
              </a:lnSpc>
              <a:buNone/>
            </a:pPr>
            <a:r>
              <a:rPr lang="en-US" sz="1100" dirty="0"/>
              <a:t>    http://projects.coe.uga.edu/epltt/index.php?title=Adult_Learning</a:t>
            </a:r>
          </a:p>
          <a:p>
            <a:pPr marL="68580" indent="0">
              <a:lnSpc>
                <a:spcPct val="170000"/>
              </a:lnSpc>
              <a:buNone/>
            </a:pPr>
            <a:r>
              <a:rPr lang="en-US" sz="1100" dirty="0" err="1"/>
              <a:t>Favero</a:t>
            </a:r>
            <a:r>
              <a:rPr lang="en-US" sz="1100" dirty="0"/>
              <a:t>, L. &amp; Heath, R. (2012) Generational perspectives in the workplace: interpreting the</a:t>
            </a:r>
          </a:p>
          <a:p>
            <a:pPr marL="68580" indent="0">
              <a:lnSpc>
                <a:spcPct val="170000"/>
              </a:lnSpc>
              <a:buNone/>
            </a:pPr>
            <a:r>
              <a:rPr lang="en-US" sz="1100" dirty="0"/>
              <a:t>    discourses that constitute women's struggle to balance work and life.  Journal of Business</a:t>
            </a:r>
          </a:p>
          <a:p>
            <a:pPr marL="68580" indent="0">
              <a:lnSpc>
                <a:spcPct val="170000"/>
              </a:lnSpc>
              <a:buNone/>
            </a:pPr>
            <a:r>
              <a:rPr lang="en-US" sz="1100" dirty="0"/>
              <a:t>    Communication, 49(4) p332-356.</a:t>
            </a:r>
          </a:p>
          <a:p>
            <a:pPr marL="68580" indent="0">
              <a:lnSpc>
                <a:spcPct val="170000"/>
              </a:lnSpc>
              <a:buNone/>
            </a:pPr>
            <a:r>
              <a:rPr lang="en-US" sz="1100" dirty="0" err="1"/>
              <a:t>Glazatov</a:t>
            </a:r>
            <a:r>
              <a:rPr lang="en-US" sz="1100" dirty="0"/>
              <a:t>, T. R. (2012). Inclusiveness in Online Programs: Disability Issues and Implications for</a:t>
            </a:r>
            <a:br>
              <a:rPr lang="en-US" sz="1100" dirty="0"/>
            </a:br>
            <a:r>
              <a:rPr lang="en-US" sz="1100" dirty="0"/>
              <a:t>    Higher Education Administrators. </a:t>
            </a:r>
            <a:r>
              <a:rPr lang="en-US" sz="1100" i="1" dirty="0"/>
              <a:t>Journal Of Applied Learning Technology</a:t>
            </a:r>
            <a:r>
              <a:rPr lang="en-US" sz="1100" dirty="0"/>
              <a:t>, </a:t>
            </a:r>
            <a:r>
              <a:rPr lang="en-US" sz="1100" i="1" dirty="0"/>
              <a:t>2</a:t>
            </a:r>
            <a:r>
              <a:rPr lang="en-US" sz="1100" dirty="0"/>
              <a:t>(1), 14-18.</a:t>
            </a:r>
          </a:p>
          <a:p>
            <a:pPr marL="68580" indent="0">
              <a:lnSpc>
                <a:spcPct val="170000"/>
              </a:lnSpc>
              <a:buNone/>
            </a:pPr>
            <a:r>
              <a:rPr lang="en-US" sz="1100" dirty="0"/>
              <a:t>Holmes, K. P., Rutledge, S., &amp; Gauthier, L. R. (2009, Nov/Dec). Understanding the Cultural</a:t>
            </a:r>
            <a:br>
              <a:rPr lang="en-US" sz="1100" dirty="0"/>
            </a:br>
            <a:r>
              <a:rPr lang="en-US" sz="1100" dirty="0"/>
              <a:t>     Linguistic Divide in American Classrooms: Language Learning Strategies for a Diverse </a:t>
            </a:r>
            <a:br>
              <a:rPr lang="en-US" sz="1100" dirty="0"/>
            </a:br>
            <a:r>
              <a:rPr lang="en-US" sz="1100" dirty="0"/>
              <a:t>     Student Population. . Reading Horizons, 49(4).</a:t>
            </a:r>
          </a:p>
          <a:p>
            <a:pPr marL="68580" indent="0">
              <a:lnSpc>
                <a:spcPct val="170000"/>
              </a:lnSpc>
              <a:buNone/>
            </a:pPr>
            <a:r>
              <a:rPr lang="en-US" sz="1100" dirty="0"/>
              <a:t>Humanmetrics.com (2012). </a:t>
            </a:r>
            <a:r>
              <a:rPr lang="en-US" sz="1100" dirty="0" err="1"/>
              <a:t>Humanmetrics</a:t>
            </a:r>
            <a:r>
              <a:rPr lang="en-US" sz="1100" dirty="0"/>
              <a:t> Jung Typology test. Retrieved from </a:t>
            </a:r>
          </a:p>
          <a:p>
            <a:pPr marL="68580" indent="0">
              <a:lnSpc>
                <a:spcPct val="170000"/>
              </a:lnSpc>
              <a:buNone/>
            </a:pPr>
            <a:r>
              <a:rPr lang="en-US" sz="1100" dirty="0"/>
              <a:t>     </a:t>
            </a:r>
            <a:r>
              <a:rPr lang="en-US" sz="1100" u="sng" dirty="0">
                <a:hlinkClick r:id="rId2"/>
              </a:rPr>
              <a:t>http://</a:t>
            </a:r>
            <a:r>
              <a:rPr lang="en-US" sz="1100" u="sng" dirty="0" smtClean="0">
                <a:hlinkClick r:id="rId2"/>
              </a:rPr>
              <a:t>www.humanmetrics.com/hr/JTypesResult.aspx</a:t>
            </a:r>
            <a:endParaRPr lang="en-US" sz="1100" u="sng" dirty="0" smtClean="0"/>
          </a:p>
          <a:p>
            <a:pPr marL="68580" indent="0">
              <a:lnSpc>
                <a:spcPct val="170000"/>
              </a:lnSpc>
              <a:buNone/>
            </a:pPr>
            <a:r>
              <a:rPr lang="en-US" sz="1100" dirty="0" err="1"/>
              <a:t>Kleinert</a:t>
            </a:r>
            <a:r>
              <a:rPr lang="en-US" sz="1100" dirty="0"/>
              <a:t>, H., Jones, M., Sheppard-Jones, K., Harp, B., &amp; Harrison E. (2012). </a:t>
            </a:r>
            <a:r>
              <a:rPr lang="en-US" sz="1100" i="1" dirty="0"/>
              <a:t>Teaching </a:t>
            </a:r>
            <a:br>
              <a:rPr lang="en-US" sz="1100" i="1" dirty="0"/>
            </a:br>
            <a:r>
              <a:rPr lang="en-US" sz="1100" i="1" dirty="0"/>
              <a:t>     Exceptional Children</a:t>
            </a:r>
            <a:r>
              <a:rPr lang="en-US" sz="1100" dirty="0"/>
              <a:t> 44(5).  p. 26.</a:t>
            </a:r>
          </a:p>
          <a:p>
            <a:pPr marL="68580" indent="0">
              <a:lnSpc>
                <a:spcPct val="170000"/>
              </a:lnSpc>
              <a:buNone/>
            </a:pPr>
            <a:endParaRPr lang="en-US" sz="1100" dirty="0"/>
          </a:p>
        </p:txBody>
      </p:sp>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84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Resources, continued</a:t>
            </a:r>
            <a:endParaRPr lang="en-US" dirty="0"/>
          </a:p>
        </p:txBody>
      </p:sp>
      <p:sp>
        <p:nvSpPr>
          <p:cNvPr id="3" name="Content Placeholder 2"/>
          <p:cNvSpPr>
            <a:spLocks noGrp="1"/>
          </p:cNvSpPr>
          <p:nvPr>
            <p:ph idx="1"/>
          </p:nvPr>
        </p:nvSpPr>
        <p:spPr>
          <a:xfrm>
            <a:off x="1043492" y="1447800"/>
            <a:ext cx="6777317" cy="4876800"/>
          </a:xfrm>
        </p:spPr>
        <p:txBody>
          <a:bodyPr>
            <a:normAutofit lnSpcReduction="10000"/>
          </a:bodyPr>
          <a:lstStyle/>
          <a:p>
            <a:pPr marL="68580" indent="0">
              <a:lnSpc>
                <a:spcPct val="150000"/>
              </a:lnSpc>
              <a:buNone/>
            </a:pPr>
            <a:r>
              <a:rPr lang="en-US" sz="1100" dirty="0" err="1" smtClean="0"/>
              <a:t>Lindenberger</a:t>
            </a:r>
            <a:r>
              <a:rPr lang="en-US" sz="1100" dirty="0"/>
              <a:t>, J., &amp; </a:t>
            </a:r>
            <a:r>
              <a:rPr lang="en-US" sz="1100" dirty="0" err="1"/>
              <a:t>Soltz-Loike</a:t>
            </a:r>
            <a:r>
              <a:rPr lang="en-US" sz="1100" dirty="0"/>
              <a:t>, M. (2011). </a:t>
            </a:r>
            <a:r>
              <a:rPr lang="en-US" sz="1100" i="1" dirty="0"/>
              <a:t>Diversity in the Workplace</a:t>
            </a:r>
            <a:r>
              <a:rPr lang="en-US" sz="1100" dirty="0"/>
              <a:t>. Retrieved from</a:t>
            </a:r>
          </a:p>
          <a:p>
            <a:pPr marL="68580" indent="0">
              <a:lnSpc>
                <a:spcPct val="150000"/>
              </a:lnSpc>
              <a:buNone/>
            </a:pPr>
            <a:r>
              <a:rPr lang="en-US" sz="1100" dirty="0"/>
              <a:t>     </a:t>
            </a:r>
            <a:r>
              <a:rPr lang="en-US" sz="1100" dirty="0">
                <a:hlinkClick r:id="rId2"/>
              </a:rPr>
              <a:t>http://www.zeromillion.com/econ/workplace-diversity.html</a:t>
            </a:r>
            <a:endParaRPr lang="en-US" sz="1100" dirty="0"/>
          </a:p>
          <a:p>
            <a:pPr marL="68580" indent="0">
              <a:lnSpc>
                <a:spcPct val="150000"/>
              </a:lnSpc>
              <a:buNone/>
            </a:pPr>
            <a:r>
              <a:rPr lang="en-US" sz="1100" dirty="0"/>
              <a:t>People.usd.edu (2009). What’s Your Learning Style? Retrieved from </a:t>
            </a:r>
          </a:p>
          <a:p>
            <a:pPr marL="68580" indent="0">
              <a:lnSpc>
                <a:spcPct val="150000"/>
              </a:lnSpc>
              <a:buNone/>
            </a:pPr>
            <a:r>
              <a:rPr lang="en-US" sz="1100" dirty="0"/>
              <a:t>     </a:t>
            </a:r>
            <a:r>
              <a:rPr lang="en-US" sz="1100" u="sng" dirty="0">
                <a:hlinkClick r:id="rId3"/>
              </a:rPr>
              <a:t>http://people.usd.edu/~bwjames/tut/learning-style/stylest.html</a:t>
            </a:r>
            <a:endParaRPr lang="en-US" sz="1100" dirty="0"/>
          </a:p>
          <a:p>
            <a:pPr marL="68580" indent="0">
              <a:lnSpc>
                <a:spcPct val="150000"/>
              </a:lnSpc>
              <a:buNone/>
            </a:pPr>
            <a:r>
              <a:rPr lang="en-US" sz="1100" dirty="0" err="1"/>
              <a:t>Raue</a:t>
            </a:r>
            <a:r>
              <a:rPr lang="en-US" sz="1100" dirty="0"/>
              <a:t>, K., &amp; Lewis, L.,  (2011). Students with disabilities at degree-granting postsecondary </a:t>
            </a:r>
            <a:br>
              <a:rPr lang="en-US" sz="1100" dirty="0"/>
            </a:br>
            <a:r>
              <a:rPr lang="en-US" sz="1100" dirty="0"/>
              <a:t>    institutions. First Look. </a:t>
            </a:r>
            <a:r>
              <a:rPr lang="en-US" sz="1100" i="1" dirty="0"/>
              <a:t>National Center for Education Statistics </a:t>
            </a:r>
            <a:r>
              <a:rPr lang="en-US" sz="1100" dirty="0"/>
              <a:t>p.63</a:t>
            </a:r>
          </a:p>
          <a:p>
            <a:pPr marL="68580" indent="0">
              <a:lnSpc>
                <a:spcPct val="150000"/>
              </a:lnSpc>
              <a:buNone/>
            </a:pPr>
            <a:r>
              <a:rPr lang="en-US" sz="1100" dirty="0"/>
              <a:t>Redwood, R. (2011). The Glass Ceiling. </a:t>
            </a:r>
            <a:r>
              <a:rPr lang="en-US" sz="1100" i="1" dirty="0"/>
              <a:t>The Findings and Recommendations of the Federal </a:t>
            </a:r>
            <a:endParaRPr lang="en-US" sz="1100" dirty="0"/>
          </a:p>
          <a:p>
            <a:pPr marL="68580" indent="0">
              <a:lnSpc>
                <a:spcPct val="150000"/>
              </a:lnSpc>
              <a:buNone/>
            </a:pPr>
            <a:r>
              <a:rPr lang="en-US" sz="1100" i="1" dirty="0"/>
              <a:t>    Glass Ceiling Commission</a:t>
            </a:r>
            <a:r>
              <a:rPr lang="en-US" sz="1100" dirty="0"/>
              <a:t>. Retrieved from </a:t>
            </a:r>
            <a:r>
              <a:rPr lang="en-US" sz="1100" dirty="0">
                <a:hlinkClick r:id="rId4"/>
              </a:rPr>
              <a:t>http://www.inmotionmagazine.com/glass.html</a:t>
            </a:r>
            <a:endParaRPr lang="en-US" sz="1100" dirty="0"/>
          </a:p>
          <a:p>
            <a:pPr marL="68580" indent="0">
              <a:lnSpc>
                <a:spcPct val="150000"/>
              </a:lnSpc>
              <a:buNone/>
            </a:pPr>
            <a:r>
              <a:rPr lang="en-US" sz="1100" dirty="0"/>
              <a:t>Simon, J. (2011). Legal issues in serving students with disabilities in postsecondary education. </a:t>
            </a:r>
            <a:br>
              <a:rPr lang="en-US" sz="1100" dirty="0"/>
            </a:br>
            <a:r>
              <a:rPr lang="en-US" sz="1100" dirty="0"/>
              <a:t>    </a:t>
            </a:r>
            <a:r>
              <a:rPr lang="en-US" sz="1100" i="1" dirty="0"/>
              <a:t>New Directions For Student Services</a:t>
            </a:r>
            <a:r>
              <a:rPr lang="en-US" sz="1100" dirty="0"/>
              <a:t>, (134), 95-107. doi:10.1002/ss.397</a:t>
            </a:r>
          </a:p>
          <a:p>
            <a:pPr marL="68580" indent="0">
              <a:lnSpc>
                <a:spcPct val="150000"/>
              </a:lnSpc>
              <a:buNone/>
            </a:pPr>
            <a:r>
              <a:rPr lang="en-US" sz="1100" dirty="0"/>
              <a:t>Smith, M. K. (2002) 'Malcolm Knowles, informal adult education, self-direction and andragogy', the </a:t>
            </a:r>
          </a:p>
          <a:p>
            <a:pPr marL="68580" indent="0">
              <a:lnSpc>
                <a:spcPct val="150000"/>
              </a:lnSpc>
              <a:buNone/>
            </a:pPr>
            <a:r>
              <a:rPr lang="en-US" sz="1100" dirty="0"/>
              <a:t>     encyclopedia of informal education, www.infed.org/thinkers/et-knowl.htm.</a:t>
            </a:r>
          </a:p>
          <a:p>
            <a:pPr marL="68580" indent="0">
              <a:lnSpc>
                <a:spcPct val="150000"/>
              </a:lnSpc>
              <a:buNone/>
            </a:pPr>
            <a:r>
              <a:rPr lang="en-US" sz="1100" dirty="0"/>
              <a:t>Stephens, N. (2012) Unseen disadvantage: How American universities focus on independence</a:t>
            </a:r>
            <a:br>
              <a:rPr lang="en-US" sz="1100" dirty="0"/>
            </a:br>
            <a:r>
              <a:rPr lang="en-US" sz="1100" dirty="0"/>
              <a:t>    undermines academic performance of first-generation college students.  Journal of Personality</a:t>
            </a:r>
            <a:br>
              <a:rPr lang="en-US" sz="1100" dirty="0"/>
            </a:br>
            <a:r>
              <a:rPr lang="en-US" sz="1100" dirty="0"/>
              <a:t>    and Social Psychology. 102(6). PP. 1178-1197.</a:t>
            </a:r>
          </a:p>
          <a:p>
            <a:pPr marL="68580" indent="0">
              <a:lnSpc>
                <a:spcPct val="150000"/>
              </a:lnSpc>
              <a:buNone/>
            </a:pPr>
            <a:r>
              <a:rPr lang="en-US" sz="1100" dirty="0" err="1"/>
              <a:t>Wienclaw</a:t>
            </a:r>
            <a:r>
              <a:rPr lang="en-US" sz="1100" dirty="0"/>
              <a:t>, R. A. (2008). Communications in the workplace. </a:t>
            </a:r>
            <a:r>
              <a:rPr lang="en-US" sz="1100" i="1" dirty="0"/>
              <a:t>Research Starters Business</a:t>
            </a:r>
            <a:r>
              <a:rPr lang="en-US" sz="1100" dirty="0"/>
              <a:t>, (p. 12).</a:t>
            </a:r>
          </a:p>
        </p:txBody>
      </p:sp>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06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Mandatory training for new phone &amp; communication system</a:t>
            </a:r>
          </a:p>
          <a:p>
            <a:r>
              <a:rPr lang="en-US" dirty="0" smtClean="0"/>
              <a:t>Learning level defined &amp; mastery must be demonstrated by learners</a:t>
            </a:r>
          </a:p>
          <a:p>
            <a:r>
              <a:rPr lang="en-US" dirty="0" smtClean="0"/>
              <a:t>Diverse learning population to be trained including various:</a:t>
            </a:r>
          </a:p>
          <a:p>
            <a:pPr lvl="1"/>
            <a:r>
              <a:rPr lang="en-US" dirty="0" smtClean="0"/>
              <a:t>Education levels</a:t>
            </a:r>
          </a:p>
          <a:p>
            <a:pPr lvl="1"/>
            <a:r>
              <a:rPr lang="en-US" dirty="0" smtClean="0"/>
              <a:t>Ages</a:t>
            </a:r>
          </a:p>
          <a:p>
            <a:pPr lvl="1"/>
            <a:r>
              <a:rPr lang="en-US" dirty="0" smtClean="0"/>
              <a:t>Cultures</a:t>
            </a:r>
          </a:p>
          <a:p>
            <a:pPr lvl="1"/>
            <a:r>
              <a:rPr lang="en-US" dirty="0" smtClean="0"/>
              <a:t>Disabilities</a:t>
            </a:r>
          </a:p>
        </p:txBody>
      </p:sp>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pic>
        <p:nvPicPr>
          <p:cNvPr id="1028" name="Picture 4" descr="C:\Users\Gheenan\AppData\Local\Microsoft\Windows\Temporary Internet Files\Content.IE5\040TNS8Q\MP9004097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089559"/>
            <a:ext cx="3385533" cy="2253495"/>
          </a:xfrm>
          <a:prstGeom prst="rect">
            <a:avLst/>
          </a:prstGeom>
          <a:noFill/>
          <a:effectLst>
            <a:outerShdw blurRad="63500" sx="102000" sy="102000" algn="ctr"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63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Diversity Policy</a:t>
            </a:r>
            <a:endParaRPr lang="en-US" dirty="0"/>
          </a:p>
        </p:txBody>
      </p:sp>
      <p:sp>
        <p:nvSpPr>
          <p:cNvPr id="3" name="Content Placeholder 2"/>
          <p:cNvSpPr>
            <a:spLocks noGrp="1"/>
          </p:cNvSpPr>
          <p:nvPr>
            <p:ph idx="1"/>
          </p:nvPr>
        </p:nvSpPr>
        <p:spPr>
          <a:xfrm>
            <a:off x="1043492" y="1600788"/>
            <a:ext cx="6777317" cy="3508977"/>
          </a:xfrm>
        </p:spPr>
        <p:txBody>
          <a:bodyPr/>
          <a:lstStyle/>
          <a:p>
            <a:pPr marL="68580" indent="0">
              <a:buNone/>
            </a:pPr>
            <a:r>
              <a:rPr lang="en-US" dirty="0" smtClean="0"/>
              <a:t>USA Organization’s Diversity Policy includes 3 levels of diversity considerations:</a:t>
            </a:r>
          </a:p>
          <a:p>
            <a:pPr marL="68580" indent="0">
              <a:buNone/>
            </a:pPr>
            <a:endParaRPr lang="en-US" dirty="0"/>
          </a:p>
        </p:txBody>
      </p:sp>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340399151"/>
              </p:ext>
            </p:extLst>
          </p:nvPr>
        </p:nvGraphicFramePr>
        <p:xfrm>
          <a:off x="990600" y="1828800"/>
          <a:ext cx="7162801"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26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Diversity Concerns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2802764"/>
              </p:ext>
            </p:extLst>
          </p:nvPr>
        </p:nvGraphicFramePr>
        <p:xfrm>
          <a:off x="838200" y="1600200"/>
          <a:ext cx="7620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631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80"/>
            <a:ext cx="7024744" cy="1143000"/>
          </a:xfrm>
        </p:spPr>
        <p:txBody>
          <a:bodyPr/>
          <a:lstStyle/>
          <a:p>
            <a:r>
              <a:rPr lang="en-US" dirty="0" smtClean="0"/>
              <a:t>Training Agenda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5222452"/>
              </p:ext>
            </p:extLst>
          </p:nvPr>
        </p:nvGraphicFramePr>
        <p:xfrm>
          <a:off x="152400" y="1143001"/>
          <a:ext cx="8839199" cy="5741330"/>
        </p:xfrm>
        <a:graphic>
          <a:graphicData uri="http://schemas.openxmlformats.org/drawingml/2006/table">
            <a:tbl>
              <a:tblPr firstRow="1" firstCol="1" bandRow="1"/>
              <a:tblGrid>
                <a:gridCol w="1792334"/>
                <a:gridCol w="7046865"/>
              </a:tblGrid>
              <a:tr h="793598">
                <a:tc>
                  <a:txBody>
                    <a:bodyPr/>
                    <a:lstStyle/>
                    <a:p>
                      <a:pPr marL="0" marR="0">
                        <a:spcBef>
                          <a:spcPts val="0"/>
                        </a:spcBef>
                        <a:spcAft>
                          <a:spcPts val="0"/>
                        </a:spcAft>
                      </a:pPr>
                      <a:r>
                        <a:rPr lang="en-US" sz="1000" b="1" dirty="0">
                          <a:effectLst/>
                          <a:latin typeface="Times New Roman"/>
                          <a:ea typeface="Calibri"/>
                          <a:cs typeface="Times New Roman"/>
                        </a:rPr>
                        <a:t>8:00a.m.-8:25a.m.</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b="0" dirty="0" smtClean="0">
                          <a:effectLst/>
                          <a:latin typeface="Times New Roman"/>
                          <a:ea typeface="Calibri"/>
                          <a:cs typeface="Times New Roman"/>
                        </a:rPr>
                        <a:t>Introduction</a:t>
                      </a:r>
                      <a:endParaRPr lang="en-US" sz="1000" b="0" dirty="0">
                        <a:effectLst/>
                        <a:latin typeface="Times"/>
                        <a:ea typeface="Times New Roman"/>
                        <a:cs typeface="Times New Roman"/>
                      </a:endParaRPr>
                    </a:p>
                    <a:p>
                      <a:pPr marL="0" marR="0">
                        <a:spcBef>
                          <a:spcPts val="0"/>
                        </a:spcBef>
                        <a:spcAft>
                          <a:spcPts val="0"/>
                        </a:spcAft>
                      </a:pPr>
                      <a:r>
                        <a:rPr lang="en-US" sz="1000" b="0" dirty="0">
                          <a:effectLst/>
                          <a:latin typeface="Times New Roman"/>
                          <a:ea typeface="Calibri"/>
                          <a:cs typeface="Times New Roman"/>
                        </a:rPr>
                        <a:t>-Ice Breaker (People Bingo)</a:t>
                      </a:r>
                      <a:endParaRPr lang="en-US" sz="1000" b="0" dirty="0">
                        <a:effectLst/>
                        <a:latin typeface="Times"/>
                        <a:ea typeface="Times New Roman"/>
                        <a:cs typeface="Times New Roman"/>
                      </a:endParaRPr>
                    </a:p>
                    <a:p>
                      <a:pPr marL="0" marR="0">
                        <a:spcBef>
                          <a:spcPts val="0"/>
                        </a:spcBef>
                        <a:spcAft>
                          <a:spcPts val="0"/>
                        </a:spcAft>
                      </a:pPr>
                      <a:r>
                        <a:rPr lang="en-US" sz="1000" b="0" dirty="0">
                          <a:effectLst/>
                          <a:latin typeface="Times New Roman"/>
                          <a:ea typeface="Calibri"/>
                          <a:cs typeface="Times New Roman"/>
                        </a:rPr>
                        <a:t>-Pass out training materials</a:t>
                      </a:r>
                      <a:endParaRPr lang="en-US" sz="1000" b="0" dirty="0">
                        <a:effectLst/>
                        <a:latin typeface="Times"/>
                        <a:ea typeface="Times New Roman"/>
                        <a:cs typeface="Times New Roman"/>
                      </a:endParaRPr>
                    </a:p>
                    <a:p>
                      <a:pPr marL="0" marR="0">
                        <a:spcBef>
                          <a:spcPts val="0"/>
                        </a:spcBef>
                        <a:spcAft>
                          <a:spcPts val="0"/>
                        </a:spcAft>
                      </a:pPr>
                      <a:r>
                        <a:rPr lang="en-US" sz="1000" b="0" dirty="0">
                          <a:effectLst/>
                          <a:latin typeface="Times New Roman"/>
                          <a:ea typeface="Calibri"/>
                          <a:cs typeface="Times New Roman"/>
                        </a:rPr>
                        <a:t>-Rules and Regulations of the training class </a:t>
                      </a:r>
                      <a:endParaRPr lang="en-US" sz="1000" b="0" dirty="0">
                        <a:effectLst/>
                        <a:latin typeface="Times"/>
                        <a:ea typeface="Times New Roman"/>
                        <a:cs typeface="Times New Roman"/>
                      </a:endParaRPr>
                    </a:p>
                    <a:p>
                      <a:pPr marL="0" marR="0">
                        <a:spcBef>
                          <a:spcPts val="0"/>
                        </a:spcBef>
                        <a:spcAft>
                          <a:spcPts val="0"/>
                        </a:spcAft>
                      </a:pPr>
                      <a:r>
                        <a:rPr lang="en-US" sz="1000" b="0" dirty="0">
                          <a:effectLst/>
                          <a:latin typeface="Times New Roman"/>
                          <a:ea typeface="Calibri"/>
                          <a:cs typeface="Times New Roman"/>
                        </a:rPr>
                        <a:t>-Questionnaire-to see what knowledge the participants have about using the phone system</a:t>
                      </a:r>
                      <a:endParaRPr lang="en-US" sz="1000" b="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766250">
                <a:tc>
                  <a:txBody>
                    <a:bodyPr/>
                    <a:lstStyle/>
                    <a:p>
                      <a:pPr marL="0" marR="0">
                        <a:spcBef>
                          <a:spcPts val="0"/>
                        </a:spcBef>
                        <a:spcAft>
                          <a:spcPts val="0"/>
                        </a:spcAft>
                      </a:pPr>
                      <a:r>
                        <a:rPr lang="en-US" sz="1000" b="1">
                          <a:effectLst/>
                          <a:latin typeface="Times New Roman"/>
                          <a:ea typeface="Calibri"/>
                          <a:cs typeface="Times New Roman"/>
                        </a:rPr>
                        <a:t>8:25a.m.-9:55a.m.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marL="0" marR="0">
                        <a:spcBef>
                          <a:spcPts val="0"/>
                        </a:spcBef>
                        <a:spcAft>
                          <a:spcPts val="0"/>
                        </a:spcAft>
                      </a:pPr>
                      <a:r>
                        <a:rPr lang="en-US" sz="1000" dirty="0">
                          <a:effectLst/>
                          <a:latin typeface="Times New Roman"/>
                          <a:ea typeface="Calibri"/>
                          <a:cs typeface="Times New Roman"/>
                        </a:rPr>
                        <a:t>-Students will  watch video of how to use the phone system and it functions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-Handout with pictures of the model of the phone and all the features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-PowerPoint presentation of the manual of the phone system and how it functions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-Discuss the Company policies for using the phone</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158720">
                <a:tc>
                  <a:txBody>
                    <a:bodyPr/>
                    <a:lstStyle/>
                    <a:p>
                      <a:pPr marL="0" marR="0">
                        <a:spcBef>
                          <a:spcPts val="0"/>
                        </a:spcBef>
                        <a:spcAft>
                          <a:spcPts val="0"/>
                        </a:spcAft>
                      </a:pPr>
                      <a:r>
                        <a:rPr lang="en-US" sz="1000" b="1">
                          <a:effectLst/>
                          <a:latin typeface="Times New Roman"/>
                          <a:ea typeface="Calibri"/>
                          <a:cs typeface="Times New Roman"/>
                        </a:rPr>
                        <a:t>9:55a.m.-10:05a.m.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dirty="0">
                          <a:effectLst/>
                          <a:latin typeface="Times New Roman"/>
                          <a:ea typeface="Calibri"/>
                          <a:cs typeface="Times New Roman"/>
                        </a:rPr>
                        <a:t>15 minute Break</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793598">
                <a:tc>
                  <a:txBody>
                    <a:bodyPr/>
                    <a:lstStyle/>
                    <a:p>
                      <a:pPr marL="0" marR="0">
                        <a:spcBef>
                          <a:spcPts val="0"/>
                        </a:spcBef>
                        <a:spcAft>
                          <a:spcPts val="0"/>
                        </a:spcAft>
                      </a:pPr>
                      <a:r>
                        <a:rPr lang="en-US" sz="1000" b="1">
                          <a:effectLst/>
                          <a:latin typeface="Times New Roman"/>
                          <a:ea typeface="Calibri"/>
                          <a:cs typeface="Times New Roman"/>
                        </a:rPr>
                        <a:t>10:05a.m.-11:05a.m.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marL="0" marR="0">
                        <a:spcBef>
                          <a:spcPts val="0"/>
                        </a:spcBef>
                        <a:spcAft>
                          <a:spcPts val="0"/>
                        </a:spcAft>
                      </a:pPr>
                      <a:r>
                        <a:rPr lang="en-US" sz="1000" dirty="0">
                          <a:effectLst/>
                          <a:latin typeface="Times New Roman"/>
                          <a:ea typeface="Calibri"/>
                          <a:cs typeface="Times New Roman"/>
                        </a:rPr>
                        <a:t>Participants will learn how to use the phone system starting with basic functions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-Answering calls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-Placing calls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-Transferring calls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-Placing call on hold</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328393">
                <a:tc>
                  <a:txBody>
                    <a:bodyPr/>
                    <a:lstStyle/>
                    <a:p>
                      <a:pPr marL="0" marR="0">
                        <a:spcBef>
                          <a:spcPts val="0"/>
                        </a:spcBef>
                        <a:spcAft>
                          <a:spcPts val="0"/>
                        </a:spcAft>
                      </a:pPr>
                      <a:r>
                        <a:rPr lang="en-US" sz="1000" b="1">
                          <a:effectLst/>
                          <a:latin typeface="Times New Roman"/>
                          <a:ea typeface="Calibri"/>
                          <a:cs typeface="Times New Roman"/>
                        </a:rPr>
                        <a:t>11:05a.m.-11:45a.m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dirty="0">
                          <a:effectLst/>
                          <a:latin typeface="Times New Roman"/>
                          <a:ea typeface="Calibri"/>
                          <a:cs typeface="Times New Roman"/>
                        </a:rPr>
                        <a:t>Break participants up in groups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-Participants will show their skills in completing the steps learned to use the equipment.</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58720">
                <a:tc>
                  <a:txBody>
                    <a:bodyPr/>
                    <a:lstStyle/>
                    <a:p>
                      <a:pPr marL="0" marR="0">
                        <a:spcBef>
                          <a:spcPts val="0"/>
                        </a:spcBef>
                        <a:spcAft>
                          <a:spcPts val="0"/>
                        </a:spcAft>
                      </a:pPr>
                      <a:r>
                        <a:rPr lang="en-US" sz="1000" b="1">
                          <a:effectLst/>
                          <a:latin typeface="Times New Roman"/>
                          <a:ea typeface="Calibri"/>
                          <a:cs typeface="Times New Roman"/>
                        </a:rPr>
                        <a:t>11:45a.m.-12:00p.m.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marL="0" marR="0">
                        <a:spcBef>
                          <a:spcPts val="0"/>
                        </a:spcBef>
                        <a:spcAft>
                          <a:spcPts val="0"/>
                        </a:spcAft>
                      </a:pPr>
                      <a:r>
                        <a:rPr lang="en-US" sz="1000" dirty="0">
                          <a:effectLst/>
                          <a:latin typeface="Times New Roman"/>
                          <a:ea typeface="Calibri"/>
                          <a:cs typeface="Times New Roman"/>
                        </a:rPr>
                        <a:t>Question/Answer Session</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158720">
                <a:tc>
                  <a:txBody>
                    <a:bodyPr/>
                    <a:lstStyle/>
                    <a:p>
                      <a:pPr marL="0" marR="0">
                        <a:spcBef>
                          <a:spcPts val="0"/>
                        </a:spcBef>
                        <a:spcAft>
                          <a:spcPts val="0"/>
                        </a:spcAft>
                      </a:pPr>
                      <a:r>
                        <a:rPr lang="en-US" sz="1000" b="1">
                          <a:effectLst/>
                          <a:latin typeface="Times New Roman"/>
                          <a:ea typeface="Calibri"/>
                          <a:cs typeface="Times New Roman"/>
                        </a:rPr>
                        <a:t>12:00p.m.-1:00p.m.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a:effectLst/>
                          <a:latin typeface="Times New Roman"/>
                          <a:ea typeface="Calibri"/>
                          <a:cs typeface="Times New Roman"/>
                        </a:rPr>
                        <a:t>Lunch</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952318">
                <a:tc>
                  <a:txBody>
                    <a:bodyPr/>
                    <a:lstStyle/>
                    <a:p>
                      <a:pPr marL="0" marR="0">
                        <a:spcBef>
                          <a:spcPts val="0"/>
                        </a:spcBef>
                        <a:spcAft>
                          <a:spcPts val="0"/>
                        </a:spcAft>
                      </a:pPr>
                      <a:r>
                        <a:rPr lang="en-US" sz="1000" b="1">
                          <a:effectLst/>
                          <a:latin typeface="Times New Roman"/>
                          <a:ea typeface="Calibri"/>
                          <a:cs typeface="Times New Roman"/>
                        </a:rPr>
                        <a:t>1:00p.m.-2:00p.m.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marL="0" marR="0">
                        <a:spcBef>
                          <a:spcPts val="0"/>
                        </a:spcBef>
                        <a:spcAft>
                          <a:spcPts val="0"/>
                        </a:spcAft>
                      </a:pPr>
                      <a:r>
                        <a:rPr lang="en-US" sz="1000" dirty="0">
                          <a:effectLst/>
                          <a:latin typeface="Times New Roman"/>
                          <a:ea typeface="Calibri"/>
                          <a:cs typeface="Times New Roman"/>
                        </a:rPr>
                        <a:t>Review from morning session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PowerPoint that shows participants how to </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-create emails and send emails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--retrieve emails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-save emails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-flag emails for importance</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437858">
                <a:tc>
                  <a:txBody>
                    <a:bodyPr/>
                    <a:lstStyle/>
                    <a:p>
                      <a:pPr marL="0" marR="0">
                        <a:spcBef>
                          <a:spcPts val="0"/>
                        </a:spcBef>
                        <a:spcAft>
                          <a:spcPts val="0"/>
                        </a:spcAft>
                      </a:pPr>
                      <a:r>
                        <a:rPr lang="en-US" sz="1000" b="1">
                          <a:effectLst/>
                          <a:latin typeface="Times New Roman"/>
                          <a:ea typeface="Calibri"/>
                          <a:cs typeface="Times New Roman"/>
                        </a:rPr>
                        <a:t>2:00p.m.-3:00p.m.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dirty="0">
                          <a:effectLst/>
                          <a:latin typeface="Times New Roman"/>
                          <a:ea typeface="Calibri"/>
                          <a:cs typeface="Times New Roman"/>
                        </a:rPr>
                        <a:t>Discussion on other ways participants will have to communicate using the phone system. Example: how to retrieve voicemails and save voicemails, text messages, etc.</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58720">
                <a:tc>
                  <a:txBody>
                    <a:bodyPr/>
                    <a:lstStyle/>
                    <a:p>
                      <a:pPr marL="0" marR="0">
                        <a:spcBef>
                          <a:spcPts val="0"/>
                        </a:spcBef>
                        <a:spcAft>
                          <a:spcPts val="0"/>
                        </a:spcAft>
                      </a:pPr>
                      <a:r>
                        <a:rPr lang="en-US" sz="1000" b="1">
                          <a:effectLst/>
                          <a:latin typeface="Times New Roman"/>
                          <a:ea typeface="Calibri"/>
                          <a:cs typeface="Times New Roman"/>
                        </a:rPr>
                        <a:t>3:00p.m.-3:15p.m.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marL="0" marR="0">
                        <a:spcBef>
                          <a:spcPts val="0"/>
                        </a:spcBef>
                        <a:spcAft>
                          <a:spcPts val="0"/>
                        </a:spcAft>
                      </a:pPr>
                      <a:r>
                        <a:rPr lang="en-US" sz="1000" dirty="0">
                          <a:effectLst/>
                          <a:latin typeface="Times New Roman"/>
                          <a:ea typeface="Calibri"/>
                          <a:cs typeface="Times New Roman"/>
                        </a:rPr>
                        <a:t>15 minute Break</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547322">
                <a:tc>
                  <a:txBody>
                    <a:bodyPr/>
                    <a:lstStyle/>
                    <a:p>
                      <a:pPr marL="0" marR="0">
                        <a:spcBef>
                          <a:spcPts val="0"/>
                        </a:spcBef>
                        <a:spcAft>
                          <a:spcPts val="0"/>
                        </a:spcAft>
                      </a:pPr>
                      <a:r>
                        <a:rPr lang="en-US" sz="1000" b="1">
                          <a:effectLst/>
                          <a:latin typeface="Times New Roman"/>
                          <a:ea typeface="Calibri"/>
                          <a:cs typeface="Times New Roman"/>
                        </a:rPr>
                        <a:t>3:15p.m.-3:45p.m.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dirty="0">
                          <a:effectLst/>
                          <a:latin typeface="Times New Roman"/>
                          <a:ea typeface="Calibri"/>
                          <a:cs typeface="Times New Roman"/>
                        </a:rPr>
                        <a:t>Break out session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-Participants will practice the skills of emails, and voicemails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-How to receive, retrieve, and send this type of communication</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58720">
                <a:tc>
                  <a:txBody>
                    <a:bodyPr/>
                    <a:lstStyle/>
                    <a:p>
                      <a:pPr marL="0" marR="0">
                        <a:spcBef>
                          <a:spcPts val="0"/>
                        </a:spcBef>
                        <a:spcAft>
                          <a:spcPts val="0"/>
                        </a:spcAft>
                      </a:pPr>
                      <a:r>
                        <a:rPr lang="en-US" sz="1000" b="1">
                          <a:effectLst/>
                          <a:latin typeface="Times New Roman"/>
                          <a:ea typeface="Calibri"/>
                          <a:cs typeface="Times New Roman"/>
                        </a:rPr>
                        <a:t>3:45p.m.-4:30p.m.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marL="0" marR="0">
                        <a:spcBef>
                          <a:spcPts val="0"/>
                        </a:spcBef>
                        <a:spcAft>
                          <a:spcPts val="0"/>
                        </a:spcAft>
                      </a:pPr>
                      <a:r>
                        <a:rPr lang="en-US" sz="1000" dirty="0">
                          <a:effectLst/>
                          <a:latin typeface="Times New Roman"/>
                          <a:ea typeface="Calibri"/>
                          <a:cs typeface="Times New Roman"/>
                        </a:rPr>
                        <a:t>Testing</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328393">
                <a:tc>
                  <a:txBody>
                    <a:bodyPr/>
                    <a:lstStyle/>
                    <a:p>
                      <a:pPr marL="0" marR="0">
                        <a:spcBef>
                          <a:spcPts val="0"/>
                        </a:spcBef>
                        <a:spcAft>
                          <a:spcPts val="0"/>
                        </a:spcAft>
                      </a:pPr>
                      <a:r>
                        <a:rPr lang="en-US" sz="1000" b="1">
                          <a:effectLst/>
                          <a:latin typeface="Times New Roman"/>
                          <a:ea typeface="Calibri"/>
                          <a:cs typeface="Times New Roman"/>
                        </a:rPr>
                        <a:t>4:30p.m.-5:00p.m.</a:t>
                      </a:r>
                      <a:endParaRPr lang="en-US" sz="100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000" dirty="0">
                          <a:effectLst/>
                          <a:latin typeface="Times New Roman"/>
                          <a:ea typeface="Calibri"/>
                          <a:cs typeface="Times New Roman"/>
                        </a:rPr>
                        <a:t>Question/Answers</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Times New Roman"/>
                          <a:ea typeface="Calibri"/>
                          <a:cs typeface="Times New Roman"/>
                        </a:rPr>
                        <a:t>Successfully passing the test participants will receive certificates and access codes</a:t>
                      </a:r>
                      <a:endParaRPr lang="en-US" sz="1000" dirty="0">
                        <a:effectLst/>
                        <a:latin typeface="Times"/>
                        <a:ea typeface="Times New Roman"/>
                        <a:cs typeface="Times New Roman"/>
                      </a:endParaRPr>
                    </a:p>
                  </a:txBody>
                  <a:tcPr marL="31894" marR="31894"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9146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Ability Assessment</a:t>
            </a:r>
            <a:endParaRPr lang="en-US" dirty="0"/>
          </a:p>
        </p:txBody>
      </p:sp>
      <p:sp>
        <p:nvSpPr>
          <p:cNvPr id="3" name="Content Placeholder 2"/>
          <p:cNvSpPr>
            <a:spLocks noGrp="1"/>
          </p:cNvSpPr>
          <p:nvPr>
            <p:ph idx="1"/>
          </p:nvPr>
        </p:nvSpPr>
        <p:spPr>
          <a:xfrm>
            <a:off x="1043492" y="1600200"/>
            <a:ext cx="6777317" cy="3508977"/>
          </a:xfrm>
        </p:spPr>
        <p:txBody>
          <a:bodyPr/>
          <a:lstStyle/>
          <a:p>
            <a:r>
              <a:rPr lang="en-US" dirty="0" smtClean="0"/>
              <a:t>Learning style assessment at: </a:t>
            </a:r>
            <a:r>
              <a:rPr lang="en-US" u="sng" dirty="0">
                <a:hlinkClick r:id="rId3"/>
              </a:rPr>
              <a:t>http://people.usd.edu/~</a:t>
            </a:r>
            <a:r>
              <a:rPr lang="en-US" u="sng" dirty="0" smtClean="0">
                <a:hlinkClick r:id="rId3"/>
              </a:rPr>
              <a:t>bwjames/tut/learning-style/stylest.html</a:t>
            </a:r>
            <a:endParaRPr lang="en-US" u="sng" dirty="0" smtClean="0"/>
          </a:p>
          <a:p>
            <a:r>
              <a:rPr lang="en-US" dirty="0" smtClean="0"/>
              <a:t>Observing Practice (“experimental learning”)</a:t>
            </a:r>
          </a:p>
          <a:p>
            <a:r>
              <a:rPr lang="en-US" dirty="0" smtClean="0"/>
              <a:t>Formative assessment</a:t>
            </a:r>
          </a:p>
          <a:p>
            <a:r>
              <a:rPr lang="en-US" dirty="0" smtClean="0"/>
              <a:t>Summative assessment</a:t>
            </a:r>
          </a:p>
          <a:p>
            <a:r>
              <a:rPr lang="en-US" dirty="0" smtClean="0"/>
              <a:t>Survey tools</a:t>
            </a:r>
          </a:p>
          <a:p>
            <a:endParaRPr lang="en-US" dirty="0"/>
          </a:p>
        </p:txBody>
      </p:sp>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pic>
        <p:nvPicPr>
          <p:cNvPr id="3076" name="Picture 4" descr="C:\Users\Gheenan\AppData\Local\Microsoft\Windows\Temporary Internet Files\Content.IE5\JOKK35WA\MP9004422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200400"/>
            <a:ext cx="2184400" cy="3276600"/>
          </a:xfrm>
          <a:prstGeom prst="rect">
            <a:avLst/>
          </a:prstGeom>
          <a:noFill/>
          <a:effectLst>
            <a:outerShdw blurRad="63500" sx="102000" sy="102000" algn="ctr"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59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Gheenan\AppData\Local\Microsoft\Windows\Temporary Internet Files\Content.IE5\TZYDPMRH\MP900439373[1].jp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22987" b="13424"/>
          <a:stretch/>
        </p:blipFill>
        <p:spPr bwMode="auto">
          <a:xfrm>
            <a:off x="2568004" y="685800"/>
            <a:ext cx="6118796" cy="5827946"/>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3490" y="304800"/>
            <a:ext cx="7024744" cy="1143000"/>
          </a:xfrm>
        </p:spPr>
        <p:txBody>
          <a:bodyPr/>
          <a:lstStyle/>
          <a:p>
            <a:r>
              <a:rPr lang="en-US" dirty="0" smtClean="0"/>
              <a:t>Training Accommodations</a:t>
            </a:r>
            <a:endParaRPr lang="en-US" dirty="0"/>
          </a:p>
        </p:txBody>
      </p:sp>
      <p:sp>
        <p:nvSpPr>
          <p:cNvPr id="3" name="Content Placeholder 2"/>
          <p:cNvSpPr>
            <a:spLocks noGrp="1"/>
          </p:cNvSpPr>
          <p:nvPr>
            <p:ph idx="1"/>
          </p:nvPr>
        </p:nvSpPr>
        <p:spPr>
          <a:xfrm>
            <a:off x="1043492" y="1901223"/>
            <a:ext cx="6777317" cy="3508977"/>
          </a:xfrm>
        </p:spPr>
        <p:txBody>
          <a:bodyPr/>
          <a:lstStyle/>
          <a:p>
            <a:r>
              <a:rPr lang="en-US" dirty="0" smtClean="0"/>
              <a:t>Reading level adjustments to materials</a:t>
            </a:r>
          </a:p>
          <a:p>
            <a:r>
              <a:rPr lang="en-US" dirty="0" smtClean="0"/>
              <a:t>Constructivist instructional strategies</a:t>
            </a:r>
          </a:p>
          <a:p>
            <a:r>
              <a:rPr lang="en-US" dirty="0" smtClean="0"/>
              <a:t>Varied instructional approaches</a:t>
            </a:r>
          </a:p>
          <a:p>
            <a:r>
              <a:rPr lang="en-US" dirty="0" smtClean="0"/>
              <a:t>Practice Opportunities</a:t>
            </a:r>
          </a:p>
          <a:p>
            <a:r>
              <a:rPr lang="en-US" dirty="0" smtClean="0"/>
              <a:t>Instructional adjustments following formative assessments</a:t>
            </a:r>
          </a:p>
          <a:p>
            <a:r>
              <a:rPr lang="en-US" dirty="0" smtClean="0"/>
              <a:t>Group work &amp; peer mentoring</a:t>
            </a:r>
          </a:p>
          <a:p>
            <a:endParaRPr lang="en-US" dirty="0"/>
          </a:p>
        </p:txBody>
      </p:sp>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221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ADA Modifications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5168381"/>
              </p:ext>
            </p:extLst>
          </p:nvPr>
        </p:nvGraphicFramePr>
        <p:xfrm>
          <a:off x="685800" y="1524000"/>
          <a:ext cx="7696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429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Conclusion</a:t>
            </a:r>
            <a:endParaRPr lang="en-US" dirty="0"/>
          </a:p>
        </p:txBody>
      </p:sp>
      <p:sp>
        <p:nvSpPr>
          <p:cNvPr id="3" name="Content Placeholder 2"/>
          <p:cNvSpPr>
            <a:spLocks noGrp="1"/>
          </p:cNvSpPr>
          <p:nvPr>
            <p:ph idx="1"/>
          </p:nvPr>
        </p:nvSpPr>
        <p:spPr>
          <a:xfrm>
            <a:off x="1043492" y="1600200"/>
            <a:ext cx="6777317" cy="3508977"/>
          </a:xfrm>
        </p:spPr>
        <p:txBody>
          <a:bodyPr>
            <a:normAutofit/>
          </a:bodyPr>
          <a:lstStyle/>
          <a:p>
            <a:r>
              <a:rPr lang="en-US" sz="2000" dirty="0" smtClean="0"/>
              <a:t>USA Organization has analyzed and reviewed the large, mandatory training requirement for the phone and communications training, and has designed the training approach to include facilitation for the diverse learning population including Primary, Secondary &amp; Functional Diversity considerations. </a:t>
            </a:r>
            <a:endParaRPr lang="en-US" sz="2000" dirty="0"/>
          </a:p>
        </p:txBody>
      </p:sp>
      <p:sp>
        <p:nvSpPr>
          <p:cNvPr id="4" name="TextBox 3"/>
          <p:cNvSpPr txBox="1"/>
          <p:nvPr/>
        </p:nvSpPr>
        <p:spPr>
          <a:xfrm>
            <a:off x="4876800" y="10180"/>
            <a:ext cx="321113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USA Organization</a:t>
            </a:r>
            <a:endParaRPr lang="en-US" sz="2800" b="1" dirty="0">
              <a:solidFill>
                <a:schemeClr val="bg1"/>
              </a:solidFill>
              <a:effectLst>
                <a:outerShdw blurRad="38100" dist="38100" dir="2700000" algn="tl">
                  <a:srgbClr val="000000">
                    <a:alpha val="43137"/>
                  </a:srgbClr>
                </a:outerShdw>
              </a:effectLst>
            </a:endParaRPr>
          </a:p>
        </p:txBody>
      </p:sp>
      <p:pic>
        <p:nvPicPr>
          <p:cNvPr id="5123" name="Picture 3" descr="C:\Users\Gheenan\AppData\Local\Microsoft\Windows\Temporary Internet Files\Content.IE5\JOKK35WA\MP9004010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560" y="3877056"/>
            <a:ext cx="3901440" cy="2599944"/>
          </a:xfrm>
          <a:prstGeom prst="rect">
            <a:avLst/>
          </a:prstGeom>
          <a:noFill/>
          <a:effectLst>
            <a:outerShdw blurRad="63500" sx="102000" sy="102000" algn="ctr"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371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379</TotalTime>
  <Words>1550</Words>
  <Application>Microsoft Office PowerPoint</Application>
  <PresentationFormat>On-screen Show (4:3)</PresentationFormat>
  <Paragraphs>173</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Austin</vt:lpstr>
      <vt:lpstr>USA Organization Diversity</vt:lpstr>
      <vt:lpstr>Introduction</vt:lpstr>
      <vt:lpstr>Diversity Policy</vt:lpstr>
      <vt:lpstr>Diversity Concerns</vt:lpstr>
      <vt:lpstr>Training Agenda</vt:lpstr>
      <vt:lpstr>Ability Assessment</vt:lpstr>
      <vt:lpstr>Training Accommodations</vt:lpstr>
      <vt:lpstr>ADA Modifications</vt:lpstr>
      <vt:lpstr>Conclusion</vt:lpstr>
      <vt:lpstr>Resources</vt:lpstr>
      <vt:lpstr>Resources, continued</vt:lpstr>
    </vt:vector>
  </TitlesOfParts>
  <Company>Apollo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Organization Diversity</dc:title>
  <dc:creator>Apollo Group User</dc:creator>
  <cp:lastModifiedBy>czodrow</cp:lastModifiedBy>
  <cp:revision>21</cp:revision>
  <dcterms:created xsi:type="dcterms:W3CDTF">2012-12-03T20:06:00Z</dcterms:created>
  <dcterms:modified xsi:type="dcterms:W3CDTF">2012-12-04T03:23:19Z</dcterms:modified>
</cp:coreProperties>
</file>